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9572A-0258-4CC0-9430-2AC1DE056B63}" type="datetimeFigureOut">
              <a:rPr lang="fr-CA" smtClean="0"/>
              <a:t>2015-04-24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02062-4EB8-4F56-909B-62E99D3C2F6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1267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348F4-CC28-4C99-AF8A-6AD1349EB2A9}" type="datetimeFigureOut">
              <a:rPr lang="en-CA" smtClean="0"/>
              <a:t>24/04/2015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DDBBE-2A7C-4263-9BD8-F5EE6E487E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89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DDBBE-2A7C-4263-9BD8-F5EE6E487E9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31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DA57-33F2-498C-8740-CC1169507DAA}" type="datetimeFigureOut">
              <a:rPr lang="en-US" smtClean="0"/>
              <a:pPr/>
              <a:t>4/24/2015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7FB0-A24A-4FAF-9BCD-784566C1961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pronom</a:t>
            </a:r>
            <a:r>
              <a:rPr lang="en-CA" dirty="0" smtClean="0"/>
              <a:t> </a:t>
            </a:r>
            <a:r>
              <a:rPr lang="en-CA" dirty="0" err="1" smtClean="0"/>
              <a:t>sujet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Essayez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paysage</a:t>
            </a:r>
            <a:r>
              <a:rPr lang="en-CA" dirty="0" smtClean="0"/>
              <a:t> </a:t>
            </a:r>
            <a:r>
              <a:rPr lang="en-CA" dirty="0" err="1" smtClean="0"/>
              <a:t>reflète</a:t>
            </a:r>
            <a:r>
              <a:rPr lang="en-CA" dirty="0" smtClean="0"/>
              <a:t> </a:t>
            </a:r>
            <a:r>
              <a:rPr lang="en-CA" u="sng" dirty="0" smtClean="0"/>
              <a:t>le pays.</a:t>
            </a:r>
          </a:p>
          <a:p>
            <a:r>
              <a:rPr lang="en-CA" dirty="0" err="1" smtClean="0"/>
              <a:t>L’artiste</a:t>
            </a:r>
            <a:r>
              <a:rPr lang="en-CA" dirty="0" smtClean="0"/>
              <a:t> </a:t>
            </a:r>
            <a:r>
              <a:rPr lang="en-CA" dirty="0" err="1" smtClean="0"/>
              <a:t>cherchait</a:t>
            </a:r>
            <a:r>
              <a:rPr lang="en-CA" dirty="0" smtClean="0"/>
              <a:t> </a:t>
            </a:r>
            <a:r>
              <a:rPr lang="en-CA" u="sng" dirty="0" err="1" smtClean="0"/>
              <a:t>l’inspiration</a:t>
            </a:r>
            <a:r>
              <a:rPr lang="en-CA" u="sng" dirty="0" smtClean="0"/>
              <a:t>.</a:t>
            </a:r>
          </a:p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étudient</a:t>
            </a:r>
            <a:r>
              <a:rPr lang="en-CA" dirty="0" smtClean="0"/>
              <a:t> </a:t>
            </a:r>
            <a:r>
              <a:rPr lang="en-CA" u="sng" dirty="0" smtClean="0"/>
              <a:t>les </a:t>
            </a:r>
            <a:r>
              <a:rPr lang="en-CA" u="sng" dirty="0" err="1" smtClean="0"/>
              <a:t>animaux</a:t>
            </a:r>
            <a:r>
              <a:rPr lang="en-CA" u="sng" dirty="0" smtClean="0"/>
              <a:t>.</a:t>
            </a:r>
            <a:endParaRPr lang="en-CA" dirty="0" smtClean="0"/>
          </a:p>
          <a:p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choisissent</a:t>
            </a:r>
            <a:r>
              <a:rPr lang="en-CA" dirty="0" smtClean="0"/>
              <a:t> </a:t>
            </a:r>
            <a:r>
              <a:rPr lang="en-CA" u="sng" dirty="0" smtClean="0"/>
              <a:t>la </a:t>
            </a:r>
            <a:r>
              <a:rPr lang="en-CA" u="sng" dirty="0" err="1" smtClean="0"/>
              <a:t>photographie</a:t>
            </a:r>
            <a:r>
              <a:rPr lang="en-CA" u="sng" dirty="0" smtClean="0"/>
              <a:t>.</a:t>
            </a:r>
          </a:p>
          <a:p>
            <a:r>
              <a:rPr lang="en-CA" dirty="0" smtClean="0"/>
              <a:t>On </a:t>
            </a:r>
            <a:r>
              <a:rPr lang="en-CA" dirty="0" err="1" smtClean="0"/>
              <a:t>développe</a:t>
            </a:r>
            <a:r>
              <a:rPr lang="en-CA" dirty="0" smtClean="0"/>
              <a:t> </a:t>
            </a:r>
            <a:r>
              <a:rPr lang="en-CA" u="sng" dirty="0" smtClean="0"/>
              <a:t>le </a:t>
            </a:r>
            <a:r>
              <a:rPr lang="en-CA" u="sng" dirty="0" err="1" smtClean="0"/>
              <a:t>dessin</a:t>
            </a:r>
            <a:r>
              <a:rPr lang="en-CA" dirty="0" smtClean="0"/>
              <a:t>.</a:t>
            </a:r>
          </a:p>
          <a:p>
            <a:r>
              <a:rPr lang="en-CA" dirty="0" smtClean="0"/>
              <a:t>On </a:t>
            </a:r>
            <a:r>
              <a:rPr lang="en-CA" dirty="0" err="1" smtClean="0"/>
              <a:t>aime</a:t>
            </a:r>
            <a:r>
              <a:rPr lang="en-CA" dirty="0" smtClean="0"/>
              <a:t> </a:t>
            </a:r>
            <a:r>
              <a:rPr lang="en-CA" u="sng" dirty="0" err="1" smtClean="0"/>
              <a:t>ces</a:t>
            </a:r>
            <a:r>
              <a:rPr lang="en-CA" u="sng" dirty="0" smtClean="0"/>
              <a:t> artistes.</a:t>
            </a:r>
          </a:p>
          <a:p>
            <a:r>
              <a:rPr lang="en-CA" dirty="0" err="1" smtClean="0"/>
              <a:t>J’adore</a:t>
            </a:r>
            <a:r>
              <a:rPr lang="en-CA" dirty="0" smtClean="0"/>
              <a:t> </a:t>
            </a:r>
            <a:r>
              <a:rPr lang="en-CA" u="sng" dirty="0" smtClean="0"/>
              <a:t>ton exposition.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Encore…au </a:t>
            </a:r>
            <a:r>
              <a:rPr lang="en-CA" dirty="0" err="1" smtClean="0"/>
              <a:t>négatif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Pierre ne </a:t>
            </a:r>
            <a:r>
              <a:rPr lang="en-CA" sz="2400" dirty="0" err="1" smtClean="0"/>
              <a:t>regarde</a:t>
            </a:r>
            <a:r>
              <a:rPr lang="en-CA" sz="2400" dirty="0" smtClean="0"/>
              <a:t> pas les </a:t>
            </a:r>
            <a:r>
              <a:rPr lang="en-CA" sz="2400" dirty="0" err="1" smtClean="0"/>
              <a:t>peintures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smtClean="0"/>
              <a:t>Nous ne </a:t>
            </a:r>
            <a:r>
              <a:rPr lang="en-CA" sz="2400" dirty="0" err="1" smtClean="0"/>
              <a:t>lisons</a:t>
            </a:r>
            <a:r>
              <a:rPr lang="en-CA" sz="2400" dirty="0" smtClean="0"/>
              <a:t> pas </a:t>
            </a:r>
            <a:r>
              <a:rPr lang="en-CA" sz="2400" dirty="0" err="1" smtClean="0"/>
              <a:t>l’histoire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smtClean="0"/>
              <a:t>Sophie </a:t>
            </a:r>
            <a:r>
              <a:rPr lang="en-CA" sz="2400" dirty="0" err="1" smtClean="0"/>
              <a:t>n’achète</a:t>
            </a:r>
            <a:r>
              <a:rPr lang="en-CA" sz="2400" dirty="0" smtClean="0"/>
              <a:t> pas les </a:t>
            </a:r>
            <a:r>
              <a:rPr lang="en-CA" sz="2400" dirty="0" err="1" smtClean="0"/>
              <a:t>disques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smtClean="0"/>
              <a:t>Marie ne </a:t>
            </a:r>
            <a:r>
              <a:rPr lang="en-CA" sz="2400" dirty="0" err="1" smtClean="0"/>
              <a:t>voit</a:t>
            </a:r>
            <a:r>
              <a:rPr lang="en-CA" sz="2400" dirty="0" smtClean="0"/>
              <a:t> pas son </a:t>
            </a:r>
            <a:r>
              <a:rPr lang="en-CA" sz="2400" dirty="0" err="1" smtClean="0"/>
              <a:t>ami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smtClean="0"/>
              <a:t>Chad ne </a:t>
            </a:r>
            <a:r>
              <a:rPr lang="en-CA" sz="2400" dirty="0" err="1" smtClean="0"/>
              <a:t>cherche</a:t>
            </a:r>
            <a:r>
              <a:rPr lang="en-CA" sz="2400" dirty="0" smtClean="0"/>
              <a:t> pas la photo.</a:t>
            </a:r>
          </a:p>
          <a:p>
            <a:endParaRPr lang="en-CA" sz="2400" dirty="0" smtClean="0"/>
          </a:p>
          <a:p>
            <a:r>
              <a:rPr lang="en-CA" sz="2400" dirty="0" smtClean="0"/>
              <a:t>Janine </a:t>
            </a:r>
            <a:r>
              <a:rPr lang="en-CA" sz="2400" dirty="0" err="1" smtClean="0"/>
              <a:t>n’achète</a:t>
            </a:r>
            <a:r>
              <a:rPr lang="en-CA" sz="2400" dirty="0" smtClean="0"/>
              <a:t> pas la </a:t>
            </a:r>
            <a:r>
              <a:rPr lang="en-CA" sz="2400" dirty="0" err="1" smtClean="0"/>
              <a:t>maison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r>
              <a:rPr lang="en-CA" sz="2400" dirty="0" smtClean="0"/>
              <a:t>Elle </a:t>
            </a:r>
            <a:r>
              <a:rPr lang="en-CA" sz="2400" dirty="0" err="1" smtClean="0"/>
              <a:t>n’achéte</a:t>
            </a:r>
            <a:r>
              <a:rPr lang="en-CA" sz="2400" dirty="0" smtClean="0"/>
              <a:t> pas le journal </a:t>
            </a:r>
            <a:r>
              <a:rPr lang="en-CA" sz="2400" dirty="0" err="1" smtClean="0"/>
              <a:t>chaque</a:t>
            </a:r>
            <a:r>
              <a:rPr lang="en-CA" sz="2400" dirty="0" smtClean="0"/>
              <a:t> </a:t>
            </a:r>
            <a:r>
              <a:rPr lang="en-CA" sz="2400" dirty="0" err="1" smtClean="0"/>
              <a:t>matin</a:t>
            </a:r>
            <a:r>
              <a:rPr lang="en-CA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pronom</a:t>
            </a:r>
            <a:r>
              <a:rPr lang="en-CA" dirty="0" smtClean="0"/>
              <a:t> </a:t>
            </a:r>
            <a:r>
              <a:rPr lang="en-CA" dirty="0" err="1" smtClean="0"/>
              <a:t>sujet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57412" cy="4525963"/>
          </a:xfrm>
        </p:spPr>
        <p:txBody>
          <a:bodyPr/>
          <a:lstStyle/>
          <a:p>
            <a:r>
              <a:rPr lang="en-CA" dirty="0" smtClean="0"/>
              <a:t>Il</a:t>
            </a:r>
          </a:p>
          <a:p>
            <a:r>
              <a:rPr lang="en-CA" dirty="0" smtClean="0"/>
              <a:t>Elle</a:t>
            </a:r>
          </a:p>
          <a:p>
            <a:r>
              <a:rPr lang="en-CA" dirty="0" smtClean="0"/>
              <a:t>On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43240" y="1714488"/>
            <a:ext cx="22574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dirty="0" err="1" smtClean="0"/>
              <a:t>Vous</a:t>
            </a:r>
            <a:endParaRPr lang="en-CA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dirty="0" err="1" smtClean="0"/>
              <a:t>Elles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572132" y="1571612"/>
            <a:ext cx="928694" cy="45005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643702" y="1928802"/>
            <a:ext cx="17859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“It” </a:t>
            </a:r>
            <a:r>
              <a:rPr lang="en-CA" sz="3600" b="1" u="sng" dirty="0" smtClean="0"/>
              <a:t>OR</a:t>
            </a:r>
            <a:r>
              <a:rPr lang="en-CA" sz="3600" dirty="0" smtClean="0"/>
              <a:t> “he, she, us, you, they”</a:t>
            </a:r>
            <a:endParaRPr lang="en-CA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92919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Can be an OBJECT(s) or a PERSON(s).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pronom</a:t>
            </a:r>
            <a:r>
              <a:rPr lang="en-CA" dirty="0" smtClean="0"/>
              <a:t> </a:t>
            </a:r>
            <a:r>
              <a:rPr lang="en-CA" dirty="0" err="1" smtClean="0"/>
              <a:t>sujet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pronom</a:t>
            </a:r>
            <a:r>
              <a:rPr lang="en-CA" dirty="0" smtClean="0"/>
              <a:t> </a:t>
            </a:r>
            <a:r>
              <a:rPr lang="en-CA" dirty="0" err="1" smtClean="0"/>
              <a:t>remplace</a:t>
            </a:r>
            <a:r>
              <a:rPr lang="en-CA" dirty="0" smtClean="0"/>
              <a:t> le </a:t>
            </a:r>
            <a:r>
              <a:rPr lang="en-CA" dirty="0" err="1" smtClean="0"/>
              <a:t>sujet</a:t>
            </a:r>
            <a:r>
              <a:rPr lang="en-CA" dirty="0" smtClean="0"/>
              <a:t> de la phrase et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b="1" dirty="0" err="1" smtClean="0"/>
              <a:t>remplacer</a:t>
            </a:r>
            <a:r>
              <a:rPr lang="en-CA" b="1" dirty="0" smtClean="0"/>
              <a:t> les </a:t>
            </a:r>
            <a:r>
              <a:rPr lang="en-CA" b="1" dirty="0" err="1" smtClean="0"/>
              <a:t>personnes</a:t>
            </a:r>
            <a:r>
              <a:rPr lang="en-CA" b="1" dirty="0" smtClean="0"/>
              <a:t> </a:t>
            </a:r>
            <a:r>
              <a:rPr lang="en-CA" b="1" dirty="0" err="1" smtClean="0"/>
              <a:t>ou</a:t>
            </a:r>
            <a:r>
              <a:rPr lang="en-CA" b="1" dirty="0" smtClean="0"/>
              <a:t> les </a:t>
            </a:r>
            <a:r>
              <a:rPr lang="en-CA" b="1" dirty="0" err="1" smtClean="0"/>
              <a:t>choses</a:t>
            </a:r>
            <a:r>
              <a:rPr lang="en-CA" b="1" dirty="0" smtClean="0"/>
              <a:t>.</a:t>
            </a:r>
          </a:p>
          <a:p>
            <a:pPr>
              <a:buNone/>
            </a:pPr>
            <a:endParaRPr lang="en-CA" b="1" dirty="0"/>
          </a:p>
          <a:p>
            <a:pPr>
              <a:buNone/>
            </a:pPr>
            <a:r>
              <a:rPr lang="en-CA" dirty="0" err="1" smtClean="0"/>
              <a:t>Eg</a:t>
            </a:r>
            <a:r>
              <a:rPr lang="en-CA" dirty="0" smtClean="0"/>
              <a:t>: </a:t>
            </a:r>
            <a:r>
              <a:rPr lang="en-CA" u="sng" dirty="0" smtClean="0"/>
              <a:t>Kyra</a:t>
            </a:r>
            <a:r>
              <a:rPr lang="en-CA" dirty="0" smtClean="0"/>
              <a:t> mange son sandwich.</a:t>
            </a:r>
          </a:p>
          <a:p>
            <a:pPr>
              <a:buNone/>
            </a:pPr>
            <a:r>
              <a:rPr lang="en-CA" dirty="0" err="1" smtClean="0"/>
              <a:t>Pronom</a:t>
            </a:r>
            <a:r>
              <a:rPr lang="en-CA" dirty="0" smtClean="0"/>
              <a:t>: Elle mange son sandwich.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Eg2: </a:t>
            </a:r>
            <a:r>
              <a:rPr lang="en-CA" u="sng" dirty="0" smtClean="0"/>
              <a:t>La blouse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jolie</a:t>
            </a:r>
            <a:r>
              <a:rPr lang="en-CA" dirty="0" smtClean="0"/>
              <a:t>!</a:t>
            </a:r>
          </a:p>
          <a:p>
            <a:pPr>
              <a:buNone/>
            </a:pPr>
            <a:r>
              <a:rPr lang="en-CA" dirty="0" err="1" smtClean="0"/>
              <a:t>Pronom</a:t>
            </a:r>
            <a:r>
              <a:rPr lang="en-CA" dirty="0" smtClean="0"/>
              <a:t>: Elle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jolie</a:t>
            </a:r>
            <a:r>
              <a:rPr lang="en-CA" dirty="0" smtClean="0"/>
              <a:t>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pronoms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 = Elle</a:t>
            </a:r>
          </a:p>
          <a:p>
            <a:r>
              <a:rPr lang="en-CA" dirty="0" smtClean="0"/>
              <a:t>Le = Il</a:t>
            </a:r>
          </a:p>
          <a:p>
            <a:r>
              <a:rPr lang="en-CA" dirty="0" err="1" smtClean="0"/>
              <a:t>Moi</a:t>
            </a:r>
            <a:r>
              <a:rPr lang="en-CA" dirty="0" smtClean="0"/>
              <a:t> + </a:t>
            </a:r>
            <a:r>
              <a:rPr lang="en-CA" dirty="0" err="1" smtClean="0"/>
              <a:t>qqn</a:t>
            </a:r>
            <a:r>
              <a:rPr lang="en-CA" dirty="0" smtClean="0"/>
              <a:t> = nous </a:t>
            </a:r>
            <a:r>
              <a:rPr lang="en-CA" dirty="0" err="1" smtClean="0"/>
              <a:t>ou</a:t>
            </a:r>
            <a:r>
              <a:rPr lang="en-CA" dirty="0" smtClean="0"/>
              <a:t> on</a:t>
            </a:r>
          </a:p>
          <a:p>
            <a:r>
              <a:rPr lang="en-CA" dirty="0" err="1" smtClean="0"/>
              <a:t>Toi</a:t>
            </a:r>
            <a:r>
              <a:rPr lang="en-CA" dirty="0" smtClean="0"/>
              <a:t> + </a:t>
            </a:r>
            <a:r>
              <a:rPr lang="en-CA" dirty="0" err="1" smtClean="0"/>
              <a:t>qqn</a:t>
            </a:r>
            <a:r>
              <a:rPr lang="en-CA" dirty="0" smtClean="0"/>
              <a:t>= </a:t>
            </a:r>
            <a:r>
              <a:rPr lang="en-CA" dirty="0" err="1" smtClean="0"/>
              <a:t>vous</a:t>
            </a:r>
            <a:endParaRPr lang="en-CA" dirty="0" smtClean="0"/>
          </a:p>
          <a:p>
            <a:r>
              <a:rPr lang="en-CA" dirty="0" smtClean="0"/>
              <a:t>Les (</a:t>
            </a:r>
            <a:r>
              <a:rPr lang="en-CA" dirty="0" err="1" smtClean="0"/>
              <a:t>masc</a:t>
            </a:r>
            <a:r>
              <a:rPr lang="en-CA" dirty="0" smtClean="0"/>
              <a:t>)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deux</a:t>
            </a:r>
            <a:r>
              <a:rPr lang="en-CA" dirty="0" smtClean="0"/>
              <a:t> </a:t>
            </a:r>
            <a:r>
              <a:rPr lang="en-CA" dirty="0" err="1" smtClean="0"/>
              <a:t>choses</a:t>
            </a:r>
            <a:r>
              <a:rPr lang="en-CA" dirty="0" smtClean="0"/>
              <a:t> </a:t>
            </a:r>
            <a:r>
              <a:rPr lang="en-CA" dirty="0" err="1" smtClean="0"/>
              <a:t>masc</a:t>
            </a:r>
            <a:r>
              <a:rPr lang="en-CA" dirty="0" smtClean="0"/>
              <a:t>= </a:t>
            </a:r>
            <a:r>
              <a:rPr lang="en-CA" dirty="0" err="1" smtClean="0"/>
              <a:t>ils</a:t>
            </a:r>
            <a:endParaRPr lang="en-CA" dirty="0" smtClean="0"/>
          </a:p>
          <a:p>
            <a:r>
              <a:rPr lang="en-CA" dirty="0" smtClean="0"/>
              <a:t>Les (fem)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deux</a:t>
            </a:r>
            <a:r>
              <a:rPr lang="en-CA" dirty="0" smtClean="0"/>
              <a:t> </a:t>
            </a:r>
            <a:r>
              <a:rPr lang="en-CA" dirty="0" err="1" smtClean="0"/>
              <a:t>choses</a:t>
            </a:r>
            <a:r>
              <a:rPr lang="en-CA" dirty="0" smtClean="0"/>
              <a:t> fem = </a:t>
            </a:r>
            <a:r>
              <a:rPr lang="en-CA" dirty="0" err="1" smtClean="0"/>
              <a:t>elles</a:t>
            </a: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Trouvez</a:t>
            </a:r>
            <a:r>
              <a:rPr lang="en-CA" dirty="0" smtClean="0"/>
              <a:t> le </a:t>
            </a:r>
            <a:r>
              <a:rPr lang="en-CA" dirty="0" err="1" smtClean="0"/>
              <a:t>sujet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La tarte est grande!</a:t>
            </a:r>
          </a:p>
          <a:p>
            <a:r>
              <a:rPr lang="fr-CA" dirty="0" smtClean="0"/>
              <a:t>Les feuilles sont vertes.</a:t>
            </a:r>
          </a:p>
          <a:p>
            <a:r>
              <a:rPr lang="fr-CA" dirty="0" smtClean="0"/>
              <a:t>Ma voiture est petite.</a:t>
            </a:r>
          </a:p>
          <a:p>
            <a:r>
              <a:rPr lang="fr-CA" dirty="0" smtClean="0"/>
              <a:t>La télévision est allumée.</a:t>
            </a:r>
          </a:p>
          <a:p>
            <a:r>
              <a:rPr lang="fr-CA" dirty="0" err="1" smtClean="0"/>
              <a:t>Marcie</a:t>
            </a:r>
            <a:r>
              <a:rPr lang="fr-CA" dirty="0" smtClean="0"/>
              <a:t> est en retard!</a:t>
            </a:r>
          </a:p>
          <a:p>
            <a:r>
              <a:rPr lang="fr-CA" dirty="0" smtClean="0"/>
              <a:t>Ronald a oublié son sac. </a:t>
            </a:r>
          </a:p>
          <a:p>
            <a:r>
              <a:rPr lang="fr-CA" dirty="0" smtClean="0"/>
              <a:t>Moi et Mme sommes à l’heure!</a:t>
            </a:r>
          </a:p>
          <a:p>
            <a:r>
              <a:rPr lang="fr-CA" dirty="0" smtClean="0"/>
              <a:t>Toi et ton frère avez tort. </a:t>
            </a:r>
            <a:endParaRPr lang="fr-CA" dirty="0" smtClean="0"/>
          </a:p>
          <a:p>
            <a:pPr lvl="0"/>
            <a:r>
              <a:rPr lang="fr-CA" dirty="0"/>
              <a:t>Ronald est sportif!</a:t>
            </a:r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Soulignez</a:t>
            </a:r>
            <a:r>
              <a:rPr lang="en-CA" dirty="0" smtClean="0"/>
              <a:t> les </a:t>
            </a:r>
            <a:r>
              <a:rPr lang="en-CA" dirty="0" err="1" smtClean="0"/>
              <a:t>sujets</a:t>
            </a:r>
            <a:r>
              <a:rPr lang="en-CA" dirty="0" smtClean="0"/>
              <a:t> et </a:t>
            </a:r>
            <a:r>
              <a:rPr lang="en-CA" dirty="0" err="1" smtClean="0"/>
              <a:t>puis</a:t>
            </a:r>
            <a:r>
              <a:rPr lang="en-CA" dirty="0" smtClean="0"/>
              <a:t> </a:t>
            </a:r>
            <a:r>
              <a:rPr lang="en-CA" dirty="0" err="1" smtClean="0"/>
              <a:t>remplacez</a:t>
            </a:r>
            <a:r>
              <a:rPr lang="en-CA" dirty="0" smtClean="0"/>
              <a:t>-les!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Le chien est brun.</a:t>
            </a:r>
          </a:p>
          <a:p>
            <a:r>
              <a:rPr lang="fr-CA" dirty="0" smtClean="0"/>
              <a:t>Ma mère est belle.</a:t>
            </a:r>
          </a:p>
          <a:p>
            <a:r>
              <a:rPr lang="fr-CA" dirty="0" smtClean="0"/>
              <a:t>Christine et </a:t>
            </a:r>
            <a:r>
              <a:rPr lang="fr-CA" dirty="0" err="1" smtClean="0"/>
              <a:t>Alisha</a:t>
            </a:r>
            <a:r>
              <a:rPr lang="fr-CA" dirty="0" smtClean="0"/>
              <a:t> sont intelligentes.</a:t>
            </a:r>
          </a:p>
          <a:p>
            <a:r>
              <a:rPr lang="fr-CA" dirty="0" smtClean="0"/>
              <a:t>La pomme est rouge.</a:t>
            </a:r>
          </a:p>
          <a:p>
            <a:r>
              <a:rPr lang="fr-CA" dirty="0" smtClean="0"/>
              <a:t>Toi et Mlle êtes fatigués aujourd’hui</a:t>
            </a:r>
          </a:p>
          <a:p>
            <a:r>
              <a:rPr lang="fr-CA" dirty="0" smtClean="0"/>
              <a:t>Moi et ma sœur allons chez notre grand-mère</a:t>
            </a:r>
          </a:p>
          <a:p>
            <a:r>
              <a:rPr lang="fr-CA" dirty="0" smtClean="0"/>
              <a:t>Le crayon de mon père est noir.</a:t>
            </a:r>
          </a:p>
          <a:p>
            <a:r>
              <a:rPr lang="fr-CA" dirty="0" err="1" smtClean="0"/>
              <a:t>Jake</a:t>
            </a:r>
            <a:r>
              <a:rPr lang="fr-CA" dirty="0" smtClean="0"/>
              <a:t> et Paul sont les soldats.</a:t>
            </a:r>
          </a:p>
          <a:p>
            <a:r>
              <a:rPr lang="fr-CA" dirty="0" smtClean="0"/>
              <a:t> Le tiroir est vide. 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objets</a:t>
            </a:r>
            <a:r>
              <a:rPr lang="en-CA" dirty="0" smtClean="0"/>
              <a:t> directs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pronom</a:t>
            </a:r>
            <a:r>
              <a:rPr lang="en-CA" dirty="0" smtClean="0"/>
              <a:t> objet direct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</a:t>
            </a:r>
          </a:p>
          <a:p>
            <a:r>
              <a:rPr lang="en-CA" dirty="0" smtClean="0"/>
              <a:t>La</a:t>
            </a:r>
          </a:p>
          <a:p>
            <a:r>
              <a:rPr lang="en-CA" dirty="0" smtClean="0"/>
              <a:t>Les</a:t>
            </a:r>
          </a:p>
          <a:p>
            <a:r>
              <a:rPr lang="en-CA" dirty="0" smtClean="0"/>
              <a:t>L’</a:t>
            </a:r>
            <a:endParaRPr lang="en-CA" dirty="0"/>
          </a:p>
        </p:txBody>
      </p:sp>
      <p:sp>
        <p:nvSpPr>
          <p:cNvPr id="4" name="Right Brace 3"/>
          <p:cNvSpPr/>
          <p:nvPr/>
        </p:nvSpPr>
        <p:spPr>
          <a:xfrm>
            <a:off x="2714612" y="1857364"/>
            <a:ext cx="1571636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857752" y="2143116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err="1"/>
              <a:t>s</a:t>
            </a:r>
            <a:r>
              <a:rPr lang="en-CA" sz="3200" dirty="0" err="1" smtClean="0"/>
              <a:t>’accordent</a:t>
            </a:r>
            <a:r>
              <a:rPr lang="en-CA" sz="3200" dirty="0" smtClean="0"/>
              <a:t> avec le nom </a:t>
            </a:r>
            <a:r>
              <a:rPr lang="en-CA" sz="3200" dirty="0" err="1" smtClean="0"/>
              <a:t>qu’ils</a:t>
            </a:r>
            <a:r>
              <a:rPr lang="en-CA" sz="3200" dirty="0" smtClean="0"/>
              <a:t> </a:t>
            </a:r>
            <a:r>
              <a:rPr lang="en-CA" sz="3200" dirty="0" err="1" smtClean="0"/>
              <a:t>remplacent</a:t>
            </a:r>
            <a:endParaRPr lang="en-C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572008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err="1" smtClean="0"/>
              <a:t>Faites</a:t>
            </a:r>
            <a:r>
              <a:rPr lang="en-CA" sz="3200" dirty="0" smtClean="0"/>
              <a:t> attention à </a:t>
            </a:r>
            <a:r>
              <a:rPr lang="en-CA" sz="3200" dirty="0" err="1" smtClean="0"/>
              <a:t>l’article</a:t>
            </a:r>
            <a:r>
              <a:rPr lang="en-CA" sz="3200" dirty="0" smtClean="0"/>
              <a:t>! </a:t>
            </a:r>
            <a:r>
              <a:rPr lang="en-CA" sz="3200" dirty="0" err="1" smtClean="0"/>
              <a:t>Ça</a:t>
            </a:r>
            <a:r>
              <a:rPr lang="en-CA" sz="3200" dirty="0" smtClean="0"/>
              <a:t>  </a:t>
            </a:r>
            <a:r>
              <a:rPr lang="en-CA" sz="3200" dirty="0" err="1" smtClean="0"/>
              <a:t>vous</a:t>
            </a:r>
            <a:r>
              <a:rPr lang="en-CA" sz="3200" dirty="0" smtClean="0"/>
              <a:t> </a:t>
            </a:r>
            <a:r>
              <a:rPr lang="en-CA" sz="3200" dirty="0" err="1" smtClean="0"/>
              <a:t>donne</a:t>
            </a:r>
            <a:r>
              <a:rPr lang="en-CA" sz="3200" dirty="0" smtClean="0"/>
              <a:t> les indices! 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exemples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Kyra mange </a:t>
            </a:r>
            <a:r>
              <a:rPr lang="en-CA" u="sng" dirty="0" smtClean="0"/>
              <a:t>son sandwich.</a:t>
            </a:r>
          </a:p>
          <a:p>
            <a:r>
              <a:rPr lang="en-CA" b="1" u="sng" dirty="0" smtClean="0"/>
              <a:t>QU’EST-CE QUE KYRA MANGE?!</a:t>
            </a:r>
            <a:r>
              <a:rPr lang="en-CA" b="1" dirty="0" smtClean="0"/>
              <a:t>    </a:t>
            </a:r>
            <a:r>
              <a:rPr lang="en-CA" dirty="0" smtClean="0"/>
              <a:t>son sandwich.</a:t>
            </a:r>
            <a:endParaRPr lang="en-CA" b="1" u="sng" dirty="0" smtClean="0"/>
          </a:p>
          <a:p>
            <a:r>
              <a:rPr lang="en-CA" dirty="0" smtClean="0"/>
              <a:t>Elle le mange.</a:t>
            </a:r>
          </a:p>
          <a:p>
            <a:endParaRPr lang="en-CA" dirty="0"/>
          </a:p>
          <a:p>
            <a:r>
              <a:rPr lang="en-CA" dirty="0" smtClean="0"/>
              <a:t>Je </a:t>
            </a:r>
            <a:r>
              <a:rPr lang="en-CA" dirty="0" err="1" smtClean="0"/>
              <a:t>déteste</a:t>
            </a:r>
            <a:r>
              <a:rPr lang="en-CA" dirty="0" smtClean="0"/>
              <a:t> </a:t>
            </a:r>
            <a:r>
              <a:rPr lang="en-CA" dirty="0" err="1" smtClean="0"/>
              <a:t>ces</a:t>
            </a:r>
            <a:r>
              <a:rPr lang="en-CA" dirty="0" smtClean="0"/>
              <a:t> </a:t>
            </a:r>
            <a:r>
              <a:rPr lang="en-CA" dirty="0" err="1" smtClean="0"/>
              <a:t>émissions</a:t>
            </a:r>
            <a:r>
              <a:rPr lang="en-CA" dirty="0" smtClean="0"/>
              <a:t>.</a:t>
            </a:r>
          </a:p>
          <a:p>
            <a:r>
              <a:rPr lang="en-CA" b="1" u="sng" dirty="0" smtClean="0"/>
              <a:t>QU’EST-CE QUE JE DÉTESTE?!</a:t>
            </a:r>
            <a:r>
              <a:rPr lang="en-CA" dirty="0" smtClean="0"/>
              <a:t>     </a:t>
            </a:r>
            <a:r>
              <a:rPr lang="en-CA" dirty="0" err="1" smtClean="0"/>
              <a:t>Ces</a:t>
            </a:r>
            <a:r>
              <a:rPr lang="en-CA" dirty="0" smtClean="0"/>
              <a:t> </a:t>
            </a:r>
            <a:r>
              <a:rPr lang="en-CA" dirty="0" err="1" smtClean="0"/>
              <a:t>émissions</a:t>
            </a:r>
            <a:r>
              <a:rPr lang="en-CA" dirty="0" smtClean="0"/>
              <a:t>.</a:t>
            </a:r>
            <a:endParaRPr lang="en-CA" b="1" u="sng" dirty="0" smtClean="0"/>
          </a:p>
          <a:p>
            <a:r>
              <a:rPr lang="en-CA" dirty="0" smtClean="0"/>
              <a:t>Je les </a:t>
            </a:r>
            <a:r>
              <a:rPr lang="en-CA" dirty="0" err="1" smtClean="0"/>
              <a:t>déteste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Au </a:t>
            </a:r>
            <a:r>
              <a:rPr lang="en-CA" dirty="0" err="1" smtClean="0"/>
              <a:t>négatif</a:t>
            </a:r>
            <a:r>
              <a:rPr lang="en-CA" dirty="0" smtClean="0"/>
              <a:t>- Je </a:t>
            </a:r>
            <a:r>
              <a:rPr lang="en-CA" dirty="0" smtClean="0">
                <a:solidFill>
                  <a:srgbClr val="FF0000"/>
                </a:solidFill>
              </a:rPr>
              <a:t>ne</a:t>
            </a:r>
            <a:r>
              <a:rPr lang="en-CA" dirty="0" smtClean="0"/>
              <a:t> les </a:t>
            </a:r>
            <a:r>
              <a:rPr lang="en-CA" dirty="0" err="1" smtClean="0"/>
              <a:t>déteste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pas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400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 pronom sujet</vt:lpstr>
      <vt:lpstr>Le pronom sujet</vt:lpstr>
      <vt:lpstr>Le pronom sujet</vt:lpstr>
      <vt:lpstr>Les pronoms</vt:lpstr>
      <vt:lpstr>Trouvez le sujet!</vt:lpstr>
      <vt:lpstr>Soulignez les sujets et puis remplacez-les!</vt:lpstr>
      <vt:lpstr>Les objets directs</vt:lpstr>
      <vt:lpstr>Le pronom objet direct</vt:lpstr>
      <vt:lpstr>Les exemples</vt:lpstr>
      <vt:lpstr>Essayez</vt:lpstr>
      <vt:lpstr>Encore…au négatif!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pronom sujet</dc:title>
  <dc:creator>Andi</dc:creator>
  <cp:lastModifiedBy>Godson, Leslie</cp:lastModifiedBy>
  <cp:revision>28</cp:revision>
  <cp:lastPrinted>2015-04-24T19:44:43Z</cp:lastPrinted>
  <dcterms:created xsi:type="dcterms:W3CDTF">2010-04-07T14:21:04Z</dcterms:created>
  <dcterms:modified xsi:type="dcterms:W3CDTF">2015-04-24T19:45:35Z</dcterms:modified>
</cp:coreProperties>
</file>