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5155-E4A1-4FC0-A2AF-D5ABCA2CE8AB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31321-B0DD-4739-BC6A-75F65AEE9A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27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31321-B0DD-4739-BC6A-75F65AEE9AA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7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85E3A3C-DC53-4332-A014-415EE938FDDE}" type="datetimeFigureOut">
              <a:rPr lang="en-CA" smtClean="0"/>
              <a:t>25/11/2014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03E7254-BA69-4E7D-8480-69661E6F4F3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2348880"/>
            <a:ext cx="4032448" cy="1152128"/>
          </a:xfrm>
        </p:spPr>
        <p:txBody>
          <a:bodyPr/>
          <a:lstStyle/>
          <a:p>
            <a:r>
              <a:rPr lang="fr-FR" sz="2400" b="1" dirty="0" smtClean="0"/>
              <a:t>Décrivez les photos suivantes. Faites accorder les adjectifs.</a:t>
            </a:r>
            <a:endParaRPr lang="fr-FR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8800" dirty="0" smtClean="0"/>
              <a:t>Les adjectifs</a:t>
            </a:r>
            <a:endParaRPr lang="fr-FR" sz="8800" dirty="0"/>
          </a:p>
        </p:txBody>
      </p:sp>
      <p:pic>
        <p:nvPicPr>
          <p:cNvPr id="5122" name="Picture 2" descr="http://www.henry4school.fr/Vocabulary/images/description/people/describe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6781800" cy="15906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16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4S54dEdDs-k/UIPUGFklzKI/AAAAAAAAAKs/yCdAtNgW4tg/s1600/ro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798"/>
            <a:ext cx="6745246" cy="6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3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xpandinglanguage.files.wordpress.com/2011/10/class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4494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8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-cache-ec0.pinimg.com/236x/d5/02/4e/d5024e1ff7938f72b9e9afc2e3567f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54954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4142" y="116632"/>
            <a:ext cx="5400600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1619672" y="5661248"/>
            <a:ext cx="5549541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107</TotalTime>
  <Words>13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Les adjectifs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Wright, Leslie</dc:creator>
  <cp:lastModifiedBy>Wright, Leslie</cp:lastModifiedBy>
  <cp:revision>3</cp:revision>
  <dcterms:created xsi:type="dcterms:W3CDTF">2014-11-25T12:52:07Z</dcterms:created>
  <dcterms:modified xsi:type="dcterms:W3CDTF">2014-11-25T14:58:47Z</dcterms:modified>
</cp:coreProperties>
</file>