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4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4376-44BD-4BFA-8EE5-4C07897B1C57}" type="datetimeFigureOut">
              <a:rPr lang="en-CA" smtClean="0"/>
              <a:t>01/05/2017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C5CB-0E03-474B-83D8-9AE568BE3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274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4376-44BD-4BFA-8EE5-4C07897B1C57}" type="datetimeFigureOut">
              <a:rPr lang="en-CA" smtClean="0"/>
              <a:t>01/05/2017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C5CB-0E03-474B-83D8-9AE568BE3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700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4376-44BD-4BFA-8EE5-4C07897B1C57}" type="datetimeFigureOut">
              <a:rPr lang="en-CA" smtClean="0"/>
              <a:t>01/05/2017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C5CB-0E03-474B-83D8-9AE568BE3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286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4376-44BD-4BFA-8EE5-4C07897B1C57}" type="datetimeFigureOut">
              <a:rPr lang="en-CA" smtClean="0"/>
              <a:t>01/05/2017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C5CB-0E03-474B-83D8-9AE568BE3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979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4376-44BD-4BFA-8EE5-4C07897B1C57}" type="datetimeFigureOut">
              <a:rPr lang="en-CA" smtClean="0"/>
              <a:t>01/05/2017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C5CB-0E03-474B-83D8-9AE568BE3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557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4376-44BD-4BFA-8EE5-4C07897B1C57}" type="datetimeFigureOut">
              <a:rPr lang="en-CA" smtClean="0"/>
              <a:t>01/05/2017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C5CB-0E03-474B-83D8-9AE568BE3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777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4376-44BD-4BFA-8EE5-4C07897B1C57}" type="datetimeFigureOut">
              <a:rPr lang="en-CA" smtClean="0"/>
              <a:t>01/05/2017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C5CB-0E03-474B-83D8-9AE568BE3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448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4376-44BD-4BFA-8EE5-4C07897B1C57}" type="datetimeFigureOut">
              <a:rPr lang="en-CA" smtClean="0"/>
              <a:t>01/05/2017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C5CB-0E03-474B-83D8-9AE568BE3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38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4376-44BD-4BFA-8EE5-4C07897B1C57}" type="datetimeFigureOut">
              <a:rPr lang="en-CA" smtClean="0"/>
              <a:t>01/05/2017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C5CB-0E03-474B-83D8-9AE568BE3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911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4376-44BD-4BFA-8EE5-4C07897B1C57}" type="datetimeFigureOut">
              <a:rPr lang="en-CA" smtClean="0"/>
              <a:t>01/05/2017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C5CB-0E03-474B-83D8-9AE568BE3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152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4376-44BD-4BFA-8EE5-4C07897B1C57}" type="datetimeFigureOut">
              <a:rPr lang="en-CA" smtClean="0"/>
              <a:t>01/05/2017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C5CB-0E03-474B-83D8-9AE568BE3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648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64376-44BD-4BFA-8EE5-4C07897B1C57}" type="datetimeFigureOut">
              <a:rPr lang="en-CA" smtClean="0"/>
              <a:t>01/05/2017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C5CB-0E03-474B-83D8-9AE568BE3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238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udemic.com/wp-content/uploads/2012/07/libr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899327" cy="518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92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QEBQUERQWFhUUFRcWFBQXFBQVFRQWGBQYFhcYFBQYHCgiGBwlHBkVITEhJSkuLy4vGCAzODMsNygtLisBCgoKDg0OGxAQGzIkICQsLCwsLCw0NC8sNCwsMiw3LCwsLC0sLC03LC8sLCwsLCwsLCwsLCwsLCwsLCwsLCwsLP/AABEIALwBDAMBIgACEQEDEQH/xAAcAAABBQEBAQAAAAAAAAAAAAADAgQFBgcBAAj/xABDEAACAQIEAwUFBQYEBQUBAAABAhEAAwQSITEFQVEGEyIyYQdScZGhI0KBscEUYnKSwtEzgqLhFkNjsvAVFzRTcyX/xAAaAQACAwEBAAAAAAAAAAAAAAAAAgEDBAUG/8QAMxEAAgECBAMGBQMFAQAAAAAAAAECAxEEEiExQVFhBRMicYHwMpGhwdEUI7EGM0JS4SX/2gAMAwEAAhEDEQA/AKCq04w2Ga4wRFLM2gVQWJ+AFTPY7s/+34nui5RQhdmAkwCogepzDWtp4B2esYJMthACR4nOrv8AxN+g09K6VSsoacTDTpOWpkeN7A421YF42wwiWRDmuW/4lG/+WYqtha+m7I0qsdqewuHxsuo7q8de8UaOf+on3viIPqdqpp4rXxFs6H+phkV6Kl+Pdnr+BfJfSJ8rjW2/8LfoYPpUXFbE01dGZq24iK7FKiuxUgIivRS4r0UECIrsUqK9FACYr0UuK9FAA4r0USK5FACIr0UuK9FACIr0UuK9FBIOK9FLivRQAOK9FLivRUADivRS4r0UADiuRRIrkUADIrhFEiuEUABIpDCjkUgrQQNmWkZacMtDK1BFjUfY5Y+2xD+7bRf5mJ/prVKz72PWIsYh/euKv8qT/XVv7S8WGCwl2+Vzd2BCzElmCATBjUisFZOVWy6I3U9IXZNW9hSqzvsz7UrN6Exa9w+wuCWtH480/GR6itBtXFdQykMrCQwIII6gjcUlWhUpO01YeFSM1eLBY3B276G3dRXRt1YSD/Y+tZV2u9nj2Ju4Sblrc297lsenvr9R671rtcqKdWUHoE4KW580RXorYe2XYRMTmu4cBL27Lsl34+63rz59ayfE4ZrbslxSrKYZSIIPqK6NOrGotDHODjuN4r0UuK9FWlYiK9FLiuxQAOK9FEivRQAOK9FEivRQAOK9FLivRQSDivRRIr0UADiuRRIrkUAIiuRRIrkVAA4r0USK5FAA4rkUSK5FAA4rkUSK5FAAyKQVoxFJIoAAy0jLTgrQyKgDR/ZLibpxNy1nPcpaNzJAg3GZFDExJ8INWP2t3svDGHv3ba/Js/8ARUH7HLP2mMf0soP9ZP6VLe1oBsNZVud7NH8Nth/VWWtUhSxClLZWenzNuGoTrx7uG7vuYvU12d7U4nANNi54ZlrTeK23xXkfUQaZ3+HEeTX05/70yYRodDXbo4nD4qNotPpx+RixOCxGEl+5Frrw+Zu/ZX2h4bGwlz7C8dMjHwOf+nc2PwMH41cK+V6u3ZH2jX8HFu/N+wNIJ+1QfuOdx+634EVgxPZf+VL5fgeljOE/mbkarPa7svbxyTol5R4Lkb/uv1X6jlzBluD8Ys4y0LmHcOux5Mp6Op1U/GnTCuQs0Jcmja7SR8/Y/AvYuNbuqVdTBB+hB5g9abxW09ruziY61pC3kH2b/wBLfun6b9QcexOHa27I6lWUwyncEV0qNVVF1MVSnkY3ivRS4rsVaVg4r0USK9FAA4r0USK5FACIr0USK5FAA4r0USK5FAA4r0USK5FAA4rkUWK5FAA4rkUSK5FAA4rkUWK5FAAorkUSK9FAAorhFEIrhFBIEikkUYikEVAGv+yq1GGut1ux/LbX+5pn7Vrniwy9BcY/iUA/I1N+zi3GAU++9xv9ZX+mqx7ULs4u2vu2QfxZ3/QCuBVd6d+Z6vCR/wDQt/rdfJWKdQ71lXHiE/mPxolcrHGTi7xdmejlCM45ZK6fBkXiOHkarqOnP/emRqw03xGFV99+o3/3ru4PtucfDX1XPj/33ueax/8ATlOd54d5Xye3py/jyGfBuMXsHdF3DuUYb81Ye667MK2vsZ24s8QARotYgDW2To8bm0Tv/DuPUa1hmIwrJvqOo/XpQUcqQVJBBBBBIII1BBGxrs1KVDGQzwfqvv8Ag8s1Wwk8lRW6P7H1C9Ur2gcAF22cQmly2sv+/bG8+q/lp0pl2A7f/tOXD4sgXtrdzQC96N0f6H472vtJ/wDDxH/43P8AsNcR050KtnubM0akLoxfLXookV7LXSMQOK9FEy17LQAOK9lomWvZaCQUV6KJlr0UADiuZaLlrmWggFFey0WK5FAAorkUWK5FAAor0USK5FAA4rkUSK5FQAMiuRRIrkUADIpJFFIrhFAASKSRRiKSVoA3TsbayYDDjrbDfzkv+tZ77QrubiFwe6ttf9Ab+o1qPCLOTD2U921bX5IBWQ9rrubH4g/9Qr/KAv8ATXnq+kEj1/Zfjxc5+f1Y34XdtTku2WcswyvacreQ7DINQ+saEb86me3HDBba3dzDPdX7W2wVbmcDztbBMZhvGmaetM8JwINhrd/9oS0z3GRFuSikrqCLo8p0O/TeonE2XBLOGMsylzLBmBhoubMfxrNtGzR11adbNGW101z+flw4oBXK7XjVZsEEVHYrAc0/l/tUkaQa04bE1KEs1N/h+ZjxeDo4qGSqr8nxXkyvnQ9CPmK0/s520/asDfw+Ib7dbL5HP/OULzPvgb9Rr1qi4vDB/Q9f70z4ehF9Ad81emp4iljafKS1t+Oh4bGYCrgKnOL2f56lkivZaJlr2WgxA8tey0XLXstAAor2Wi5a9loJBZa5lo2WuZaABZa5FGy1zLQAKK5lp7hsC9xgFB11k6ADrPSrNwbh6WrwtFQ5u2MRLHUSvdEAKQQIkmd6pq1409OJZCk5FLy1zLVnvcPtmPCBKqdNOeUwJH/bTO7wgawxEAmCAdiBzynn0pI4qm99CXQkiDy1wrUnc4U4MeE7/eyjT1eKa38MyGGUj8vntV8Zxlsytxa3Q1iuRRstcK0woEiuEUUrXMtAAiKSRRiKSVoAERSYopWuFagD6FRYgVhXFbmbEX2967cPzuNW6O2UE9BPyrAA8yepn56153E7I9h2GtZvy+5cOGcTVsFZsI9kOjXDctYlPsroZyVy3CIBE9Qac8OXNwpLESbyYp1HMvZdXWPwVqo9OcDxC5ZdHtsQ1skpOoBIhoU6ajQ1QqnPlY6dTB3Tyv8Ayzeuv3ZZeJdmLaWsOqMRfa/bw94zKB7lvvDp+6GQafnVf4nwl7B1KOPEM9tg6+Aw0xqpBIkMBvUpw3tEM9rvwYXFnE3Lg1JJXKRk9NOdSmBvj9pvXg9kD9kxD99h1lozJ4rlox9oM2xAn1qbRlsVqpXo6T13fm+j+2unAoxpJq3cZ4LZNy87XRaW2LKMVskrcvvbzsyW1PhQiG061WMVg2ST5kzFRdWTbYgA+Fo6EGN6VwaNdPERqLQaNXMPZBuoeYP6GlGiYIfaL8f0NaMNJxqRa5mbHwjKhNSV9H9ESmWvZaNlp/heC3rmyEDq3hH969DKcYq7djwCi3sReWvZatuE7KqNbjE+i6D57mpexgrVkSqqsbtz/FjWWeNgvh1L44aT30KXhOBXrmyZR1bw/Tf6VNYTsoo1uMW9B4R89zUla45Ya53a3VZoJMGVAG8v5R86NhOJWrz5bThzofCZWCzL5tjqrD8KyTxdWW2nkXxoQjvqFwHDLSSotpBGoKgz8Sd6Hi+ymHuahSh6oY+hkfSpIWxb1d1XoOZ+E/2p7aVGUHMRPMgj8wKojOad0y1xi9LFFxfYpx/h3AfRgVPzEz8qb4Xs06Gbqz0G6j1cjf8AhG/OK0U4duRBoTIRupq54qrazZX3EL3EcHw4bDoG8USIZVI8x5Rp+FVS5xe2nFLOFayA3e3VS6D91rLsQV6HTn90Va0uQYVoO5E9eo/A1FYvgFu5iUxJB71HDhhEGAFgiOYEadaqjJcR5J8DN7yIiqEuPbCq6eVsoK3Sxk2yRz93+1ObF65Jy3EuAi4QJTMZSVhZRjr6UntFgRh8QwCg/a3nGViG+0tow8J58vw9ajrKzcHicBmQFWXNoy5SNNq3WUo3Ml2nYkn4i6f4lkrPxQ+JOjBefqa5c4ghJMlZAJkEea2D5hpy61FYS6yKvdPqSuZVusmgJXyzHTSiLiXLKWtqGKqWm2PuuyH7S2VJ0jeldJEqoyUUJcWRlbU6iPdDDVY9edJs8M7xwibsSF1kEyNNdOfWohcVZuDykGUJykT9+3s4Bj/NP6ntAGMtxhoYFxWmSmnvxqs+YULvI7SC8ZbofYvgd61OZCIMElSBMkebynY86YNYYcjHUaj5jSnlnimKtg5LjOvMI/enKSJ0PeRoTyFGbtEczftFlXMzsUIMBZVkJI0QcuZ/CxV6i3VyHTg+hEEUnLUtjMbYuEd2pRj5ldwwMwRkJGaPFz9KTfwa9x3i7i4FI5QbYZT13zVbDEKTytWYkqLSvciitJy0YrXMtaCk3DjN3JhrzdLVw/jkMVh5w7AbH8/yrZu1j5cFfP7kfzEL+tZcK59HARxMG22rHWpdrVMFK0Ypp6u/v7EPXqmbuG0UsujTlPWDBgimtzAg7Ej6is1XsitHWDUvo/fqdrD/ANR4aelROD+a+mv0GFeDEbGJEGDuDuPhRrmFYcp+Gv03oBrm1KU6btNW8zuUq9KtHNTkmumpMYPjrareZspW0BcQL3ltrMi1cAOjEAlSDuOcipzEYhL1v7AObb4pswTKECu1hQL9mJCtDENpBHrVJrtq6yMGQkMIII9CCPqB8qmM3syirhYyeaOj+nv3YnOLdnGNxjhlLKzXGCyBkQd0VAZjqZu5Y3JXnUd2dwouYu0jTBZgeR0Rj+G1PLXFzes/s90qsqwW6ZjObq3V7yBoNCs8pHSh4zElf2e5ZzC+1sszgZiSAcOMo5/4TMT++elXR3vEy1JVI0pQqa6NfR6vz+nHcvmEwqWMzMLaID4WJ8UfvOxj/wA9NWeO7YYa2DlJuRuUHhHxuNCj51njuX75r11fCFMlu9uAlwDCCcszzA5/GmjY1JYqjOe7XV2gR4NkSX10O9alScneTPKyqKOiLdf7bXbri3ayWsysywO9c5UZtCYU+XkDVf4jiL1wBsQ+WSf8a50AgohA6nTIabYHHObyLmCZrVyVRQonu7saiWMaHUimuA4YHtyz+VmJZgOarzPw3kVdGkkVSqsLibtqLgzXLkclAt2xDgRmeQDJ3Cirl2AuBntgIEBtLszs3/yb4jvDuOenvHlFU7i1m2qXDbY94dzMQDcEgOfXlNWn2cqQ9mTr3Z68sSx56/e6VNRLIRBvMXvB8dwxxIsWgxcllLC2wUFFYkF2jN5SNJqz2fKKzzhPZXFLxM4m46iyt26yW85JKuHVfCqgDzA6k1odjas0kk9DRFt7jbG4uzZy966280wScoMRPi2G43otpswlHDDlsw+Y/vVd7f8ACsRiLVr9lzZ0clgpQEqV6OQDqOtVtbNy1cti7Zuq5t21N3u2AnuwrTcQZQd9jTRppq9xZTaexbe2N25awV+5bIR0UMLgAJEMsypBnSRzo3BrovYaxcZiGuWrbsYIUlkBJEgaTVZwmP8A2nh+PUXTeC4clQXLkHI5iZnXKOdWTsM+bh2G9LeWNdMpK8/hRKFo68wjK7uuRD9oeyL4m73iNbIlDGU5iUDA+KY1lY+Bqn8RtXMGwR7beFQ0EWyB4+RzGfnWwNZU8teo0PzFUP2iWvGqkXCrW/MraqVYmBpJ/mp6VR3yvYWpBWuUS33Kuy3DMG4vl18LZvNQ71vNGTTW4o7u4NIKuCRA1Mmnt5bYd4uOpLEjvLTFQbiSBC5poeIwneKvisnxATnNuc9sg+FyDOm1armewLE2SEuNmDZZ0ZYMh1f3ZIGuokUC1hizB8g0YSyMw8r9I91qkm4WVtyM85CIAcrJtld9jyM1GpnyFi4ECfGoUiVB0g6wR1oXQBpctAA5i22VcyhoMMujKZ5CnJxdwt/iAqfEBmnQhWgo8jma641d0WVB1yuQPEwcaHTYnWhXRKIDIAEMSuYsJZPFr6DWKNwFNiTChrQPhAnKVGkiPAco1QfdO9THZ62L1q9ZtKS5CuqZgxPd3CpiFX7rjl0qGw3dlZzx4mykEjTwuJBMzLGpzsG5TGJmM7rrBkMgO49bf1pZaK64DR1dhlctlSQRBBIIO4I0INIK1N9qcN3eMvADQtmH+YBv1qJy1tjLMkyiSs7Gp9u3jAuPeZB/rB/Ss6tuVII0IMg9DV89olyMMg968v0Vj/aqBT9nr9r1Exb/AHPQlMTxIPYCZQWJzM+VUg7eELuY3JrvBrKst0soOVViVZ4lwCYUztOo2qLp/wANwLXAWR8rKyqvmEs8wAw22+taJwjCDs7FUZOUlxFHhTMAyFTmAbLMEBmZV1bQyRG86io2/h9BnU67EgiY6GnqY24hE6wV0YT5HzAT0zTTocXBUB1EhTEqrKSLbqhg+rCZnb8KSSk1aSUkPCeR5oScX0K3dwXun8D/AHpnctldxH/nWrseF27gUjwSJEZiW8FsnMp2Msx00gD41E4jhjgaAOCJOWTHhRoIjo6/OubU7Pw9T+28r5cPfqd3DdvYqjpWWdc9n79PUrZFcZcwiYjmToANfw5/Ont7DD7un5UwxYKqdNf057b1zp4SrQmlNcd+B212jQxVCbpy1yvR7rT3toBtkRfWF1AGug0uLqJOukeunMUq3fa2x0thQikSNTonPQQPT0pItkpiApAIVIOxAFwAa7jnTZMMuYhmGY2lJ0Y6DJqNNdtorbBHlar1HOEvq+LtuTmY232BA8lwbcvmaY/tpZBkVR4m3OvlXaIJ+tPeFODibIt+JMrDNBWZ7wGVEDf0ry2HNqLZAbNoAgadBIgKYPrFPx99Srh76DW8WzXczkb6CF/5i77H6Grf7O2AezB+5e9dr1k7wPe6VAY3gxJZiAkqQxdkthjmBnxGfpVg7D2kR7YW4rEd+BlzMN8OW8ZAGnh5fe02NV1GnEeCakWS925u/wDqy4Lu0Ve+7stqzMusEGYG3Q1olg6fjVL/AODA2NOLe6wfvO8VFC5VI2ExLfj1q24S0QD42Jnc5fyArJNx0ymqObW4PjXEGw9sOqB5YKQWK6EEyCAenSob/jqwtxLd1biPcAywA66uUAkEHdTyqV41w1sRayC5kOYMGCqTIncNoRr0qpY/sPea5auK9t2tiCSChb7Rn0iQPNG3y5NBQa8QsnNPQtDY2xibd9bRBdrThhkKsRlI1zASJP1qP9ml1m4bZzAhgbgIII/5jEaH0Ipt2bwGJs4pziEAtFHVWEHd1ImNtB0/Gk+ysBME1skeC84G3uodvjNS0lF26fchNtq/UudUj2lWnYWQgDKwuK6nnOXLry51d6qntDzCxaZGCxdAMxqCrabjXQUtL40NU+FmZx3VwfZmYsyFJMBVyag6xpH40rG4pHTyd2VKuSVVhAfJED+KvcQLhwbiBnNvXxBZi6TtPSDXcVddlcMHEh9sn3YcGYB2Fb+RjEYFrClfEFK/eBy6h4AiNN/rXMJdubNcc8vERdGjFfvAxy1r1rFW4IKk6sTIYHyhoJUH403a1b7xyxXVnIgw0GHGjGKLak3Ht3NLLktsVQEsVKhhlKmChA3A5U3tXVZCoVhDliEuayQraAqCQddJ5Ut8OMyhHOXKfFmJhg+bLE/vGm+FsXGLCZZQGBZQI8yGCOeopbaE3CYYWpYMXg5dHUiIzKcpQtvp9KXwZETEq6ukBlbRspkODBVoOzty501tl1unRc5VlESJ8rkQZ6NSLjt3gLK066bqZVgNNOi0NAmXrtzZPfo/v2x8wSPyiq0Vq39pT32Dwt7qI/mUMPyqrFavw7vTQtVeIuvtHueGwvVnb5KB+tUoVavaNc+1sDojn5kD+mq3grqq0umfTwqTC5uWaNSN9NK14PSgvX+TNiNarBU6w+Pe2jIhK5mDFgSG0BESDtrTvtCbZutkGVlYqygeAxsy9OhHpNIwvDRcw73ATnVoVREMBkn1nxfSrc8ZQTkt7CZWpNR4DzCcWtjuhquV0JkFgoFtlYgkndip0A/GKG+EtXLZOaWS2JyFiq6OxOUKYWYEaAA+tNeIcJe05VZuQoZiqmF1IM/ip1qPupG8GQDoQdxPLn6VXGnCXihIZzktJIksZw1kzEXpFoNE5lIKuqsF1geZeevSgtcuWlTOQUfKymZymLbAmNQQot6dKajGPBBMhgQQdfMQSdecqpn0p5Z4qCCt2Sotd2gGoHgCyRI3hTOsRt0ZxmlrqLmi3poRvEbwe67KIWYUdFGi/QCo3GeQ78tokaxIJ0FWq7hbWIjuyF0cQBOUC4zL4CZ1B3n8qrXGcK1tGUgE5cwAIM67T1kEfhSynGVNx42ejJjFxmpdeBG4PDolu8zOksEJCnMR4wdln8daVcxVpSTFxiqAAwlpYOXZ2LH6UGwhYXvDoIMRzzxrp8dvWiLA8ItgEos3ARP3dMkVyoxfE3za4BeHYrNfsxaQTzbvLjDVhox8P0502sviryQXbfZHW2IjmEEUnh1gjFWC7AnMNYAnxtyMfSvWscttCVcjVQcvPRtNV9ORp8quV5nYViuH92LlxsuoOn3jtO8g7dKl+xGJgoY0BxPPomHO2g5HlUDcvK7krbLNkMtAn/DnWc0k1NdmbsKMwIGa8CNyB3AJ8O33elLUXhGp/ET/ABDtWLuPt93dvPba9ZyhWK2gCyAhtROs6Ga1uxzrOOw9vCFGuXMPatlWGS/cyfa6CShbywYECNZ0FaNhudYpSTSsjXGLTZF9scY9jBXblqc6ZCI31uKDyPInlWf3faFi7dq28KZa4rLcWT4BbI1XL755VqmLwyXUZLihkbRlbY6zqPjFQ2I7HYR1C92ygEkZLlxYJAB0DR90aVZTnBK0lcScZN3ixrwbtYL2KFg93JLDRiGGVS3kO+3WmPs5RQcfb3y4t9Co01K6an3KlMJ2Ns2cWuJR3zrPhItkGUKb5Q3PrUf2NIXiHE0H/wBqudPea43U+90FDy5Xl5L+QV7q/Nlt7heQj4Ej8qgO2+FLYQxlbK6HLc1XeORBnXrVkmoLtuP/AOfiD7qBtp8rK2xHpVcPiQ8/hZmfEbmUoblpSSbmWHKkrlUiC+feaIt/MhVrdwB1C+YXIBU7EKux9ai2xpuKJYMVe2BmVvCHQ6D5UbD8QdSAxQaLIzGAM0GBrFdBx0MaeovCXrYWPHqEAN21oNCNMrH8aAbds3JNy0cwSFyum6FSAWXSY60LC3zaBCpEAgkMDs+o1mu378MHfOfDB0WJFzeBpsRRbUjgHbAo+TL3cSe8i4jkZk+7Bn7o5cqEvDHDkRcCkND6wIKuNIG8GhPczTqFgqYFphs+WNzp4qBhwoZDKyTDQWU6hk0B/DeosydAmJw7I6qXzAkDyggZsy6n8R8qHicyhHYoV0YN4gfCRt8jRr2KaJt3LhgTl70EHY7a9KXfvOZAM6nRrNsyNRv+I50agXfCA3eE+IDPbbU77OV3+GtV4rU92JvG9hL6aSy5oGhGZBEg85mocrTYd7rqTV4MlO39ycYo92yv1Zj/AGqvKalO2l3Nj7v7oRf9Ct+tNeFBS4DC5mLLkyFPNPMOIOscxXToeGjHyMFTxVX5gBTzBcTuWcuQiFLMAQCJZQpnroB8qJxxbQvHujMiXgDKH55SDt8NOlPLOCsnD2y8B3VyDmbOzC5lUBNiNwTUyqRcE5LcmMJKTSewHCcZCspe2GKBAGGXNC5p1ZTvmnSDI3pQ4lbKBWH3cpzICfDhgiwdSPtADp6UPiXCcr3DbKlFN2AC0qLbCVMjUgMp+dNbnDLinxLl82u+qqxIhZP3SJ20PQ1Wo0peJDN1FoPMNaW5YtKetwuV7osIzMN/EJj4Gm+L4QAJRxzJDeHSUCwdpOcVHvaIEkQNN4B1Eggbx67Uu3jbiRDGAQ0HUSCDsf4V+VPkkneLEzRatJAcThXtEZlK6mG5Eg65WGh/CmvGcWzpm2KIqjU6gGdTvJk1N2+Nkn7RdDlBy6SFfPBB3BkgjpQ+E4VMRiwjDwOzmAANIZhA1jYaUlRvJJzWyY0EsyyviioJn7vER1SBB0+06uKEmFdyVLElkUZS43hdt60//wBu8OO9yXLo70gme7YCGzaQo50D/wBulV1dL/iUQM1vQ/GGrkKvT5m90Z8jPcFhhaxeHRh4syeu9w88w/KlcH4WrhgCw8p5fvDSII361fG7AXDfS8162ShUwEYTladyxj5U0vdkL9lWKJnjU5b62yQAZ0CSfhNN38OYvcy5FSxmFTvAi94XylV0zITkgZi08vzpxwxGs32sPPhuXVJBKjw2biEQsETvp0qYHD2gXlw102+bXIbKIUDw55aesc9qRYt3Qz3O6Fu01893lthPA6X1EkLq2qa/3qqVTMnYuULWTGHa/ChcUi2ldFS1aVQM5JVRlDREkGDua2bhHFku3LqhrZCMACtxWLDKCxKjyw0j1ioO7jsNhraB8vehEMd07kTpLQCRsdzypzw61h+Hh7ggPfys83NXJMK2QkCZYCQBNUSm2l0LYxSbJDtddQ4DEgsutm4BrMnKY0rILN67bwzZLpUi6mq3chAa3c03EeXatst4dSouXUGaCxkCV0OmhMwCetNWxmEcatbI/eEfDRhVlKq4q1riVIZnuVHgfGXzYZWvXCzCwGUszAzlBnca661I8CleN45SIDIjAwdYW0d+erGpx+E4MlHKWZBGRoSQVMjIfQ9KgrasnHnAJAuYYHNAMkZdCY18tTmUr2XAjK1a/MudM+MYc3cPeRdC9t1B6EqY686Pkbkw/Ff7EUm4rkEHLqCOYOvTeqNi4y292WxaqfCrmUI1TdZB6ciaY3+AYqDmw4OhHkn70jUGtBHDSPLfvD4sG/MVw4a+NsRP8VtfzFXLFSXIqdCJmGMwjhnVrJhnfclf3htrQTh8kEW2HicmCT5kU8xpt9K1WcUPvWW+IcflQbq3To+GtPO8Mv8AUKZYroK8P1MrFmS3+KMwc6ldNA+0+lDd1XmZDSCyAmAwbetKxPD7Tx3mBOkgZI0kQYyMOVMsRwfCMsG3ibYAgf4mgiNzmp1iY8RXQkUB7IBIZw24GZSsaldxvvQskkSbYBAMhobyg7/FTV6xXBcG4hb5X1dBM9TIFNG7KoUC28RZYydWEeEkmIVtxNMsRDmK6MgnsyvlcS6Hysm+adVduXwYUXF2clx191iPkYptwjhjYDELccB118VsXD4SoBg5YOqjnRuJ8UtvddkDZWMjNAO2s6nnNEKsVNu+4zpycUrEf2hvZsdiT0uZf5QF/SmqGg427mxF9vevXD83NKRq71NWgl0RxnK8m+rHKmpBsNeW2lwg5FAZDmVsoLGDlmVBadxvUYpqdHFVPcp5U7u2l1wkvCtmIBMyswdqWo5K1lcthZ3uwWA4qVcNclgpuOAAvie4AGDbeEx/tXP/AFNlUo6S32klicwNxHUwCPD55I55RT3G4uyVYju2fu1WSpPi7xsxEqskJGsdOlHxS2bl5srLluFQxFyGYnFIGzCdsuo0213GmZyjfWPv22XWfCXv2honGLbOWfvPE+fWGVTlYZRrqmpgab0w4rdsso7oKCDyUqSCus9daerwq2651ziUzQGDZIW6ZckbE2wOWrfAVAGrKcYOV430EnKVrPiINSfZi6ExVtm0AzToT9xhsKjDR8JZDMAzFF5sCVI06janrK9OS6MSlpNPqaYOJ2f/ALFGw103MDf1pVniNlj4bts/C4p/Ws+vcMkDu8TdbxLot5jEsBOrHao3CYC+biAXLiyw8XdoY13kpXA/Srn7+R1v1D5GtrdU7MD8GBogrNMZwvEi2x77MAp07q2SdNtE50xGOxC3ckpOcLmNkDXNE6Ec6X9NfZjfqOaNNx+EzAsN4GYa+JQZjQiDvz+M1DXbX2NhTbLB1C3WWZV1ACZl1noZ0AqF9oWOvWXs5bgUFGB8dxSxkTohUfnUNi+0GIS7ci4rBmOX7RwFAzZQF00MfUVWqLcUyzvFmsX3B4FrBbO/e2wmaGBZ5E6AbERoOfL4scJ3630dzbGa4RdQFWuLmXMqgmAdImNdNJ3ql3O0+MOsnLyXONYbQkshgjp+Vdx/avFNGYlYJMBrZO8zIUH09RPWjuJbh3qvY1LB43vBsymAWUzoCSBJ2Og2rzYC2d0GvpH5VSeN8Yu4fDYS6gy96C9xQFYk5UKzqoGkiByqMTtxiEYNlOWIIa0CDosHS7od/mKI05tXQSnBOzNIu4G2yBCvhBJAk6FjJNR/G7GW+uLUsLoXu50Iywx8pETqdaqje0Z11a0I38t0HadhNOP+M0xR7rLB3EJdmRp4pWANdyaSoqkUTBwbLNwDHvcutndm0BAJ0GvSrXVH7NEd8Z5ofzFXWqqTdtSyoZte7ehHdWsjwXHQkXG+40bG3T6x2vRrF293bAWmVWAZCTnMAgkgDXrRuI9i7Fy5cYlwWdmMZIljJiUNJs9kbS2r1sO8X8maRb8JRswiFH1rW+5sZ13o3TtzhzuLg0B1Fs7x7rnrT7CdpsPczlWb7NO8abb6KIkiBruNBURc9n1szF06iNUHKOjDpROH9iRZNwi6CLll7JHdsNGG85ztA0qHGjbRkp1b6olU7T4U/wDNA+Kuv5rTi1xqw4LLetkLGY51hc2i5tdJqmt7PnG11No2dfh19KPhOx963bvobinvbQVfG+jKysp8mg0OtDhS4SBSnxRcFxtp9riN8HU/rUPxBArtEDnpHOqbe7C4qSZQ6g+edhr5lFTfB+G3MNZFu6ACC0RliCxI2+NVyilsx1JvgXPs9dmwB7rMPrP60+ZQeQ+lQ/Zd9Li9CD8xH6Cpo1AGFLc5ncmT+JpzauUwFEU17Cx5ZSaJRDRVNMbLmnIaoLou44mkmkBq6DUDBrGJZAwWPECCcqlgCIOViJWQSNOtANdFcNLZEialezgU31zxGs5ojVGEGaijSgfCf4lqjEf25eTLqHxo0W3gMH91bPLZl5GRseoFet8AwgYMttZBBBDtuP8ANXzUlwgDXl0E/OKS11uv5V5zNLmdnLHkfTt3gtlwQU0IIMEg6iN6jrnZ6015CveBdScruIZWB+Eb18/YS+0TmOmu+8cj6Vc+GYgtdQHbRolo+G+2v0FVyqyXEZQjyNb47wBMWAHa4uUEeBgszHmlT0qu/wDD9u5aDl7kXB4shUqpEgwuWWEn46LpM1XPbhxG7ZOE7q46Zrd6cjuu3dx5SJ3NVTtDxm+vEb1oXbgtqwhBccKBkQxlBiKdOWXRkWVzUML2SR7VsrdbyAmUtsJOp8RXfl+Fdu9iQ7GXAEaHurTTI1EQIrHuOdpMVZu3EtX7qKrEBRduwADpHi0rcfZ9dZ8Baa47OzKrFnZnYlkVj4mM7k6VDrTilqSqcW2G4v2dN+xZti4FNoAZjaVs0KF8s+HadKreK7PW1PdviEDKY1sNqcqnTK3QinHtV4pew2GtPYuNbbvCCVYrIyMYMb7Cswftjjcit+0XCSSDJmYiKmFadvCw7unfxq5f7vZ225AGItEsMqju72splgANvvpvUna4Hetk3Xu23tlSQFVw0MwKnU7RWU4ftnjSTOIb5J/atC4FxS9ewaXLl12Je4rCfCwAtlZHprHx+EJUqTa8TGUKd/CmWLgYi+scww+k/pV2XErAlht1rPuAX5vWjAEzMT7p6mtCsGUX4Cq6TGqGW9rrGMONvmxbvtbLWyjWzeykd2M0FTGjSKX2ft42b4uLiBOGfJm7/Rwq5cuY6NM7a1H+1DGvb4gwRoBt2z5UOsEbkegqB4hxK6ndZXjNZtsfBb3I1+7WvvPDaxmya3uTov8AEQBpiNf/ANep6n4U94Bj8ccTZF4XshfKwYGIIgEyOp+lVW7xS8LFp+8OY3Lqnw29lW0R9395qc8K4neZVZ7jNGItLGigq6XcwOUCfKKHVVtgUHzJXEcYx9toLXNHKkxb2B38lH4D2kxNzEW7dxyQ+ddrehyEqfCo5xUlbJgNmbQsAud8uhiYnX8auRxG3hXYcuoBqHUTWxKg09zKn7aYwDSDAkyiGDJ6AdKkOC8fu4zOLsSmUrC5dGBnmZ1FaRaVW1Krz+6PSg4mwgKeBPE0HwLtkdunUClbT4DJNcSD7LPF8j3kP0IP96tJpmmHRTKooPUKAfnRc5pST//Z"/>
          <p:cNvSpPr>
            <a:spLocks noChangeAspect="1" noChangeArrowheads="1"/>
          </p:cNvSpPr>
          <p:nvPr/>
        </p:nvSpPr>
        <p:spPr bwMode="auto">
          <a:xfrm>
            <a:off x="0" y="-1092200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6" name="Picture 2" descr="https://encrypted-tbn0.gstatic.com/images?q=tbn:ANd9GcT3EK3QO9We9k6bLjfyJ9bEi5bK1dnybLJghPzfGDnvnMjw3YzQ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19363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67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QUExQUFRUVGRcXFxgXGBkbGBgYGRYcFBUYFxoXICYeGBwjGhwVHy8gIycpLCwsFR8xNTAqNSYrLCkBCQoKDgwOGg8PGiwkHyQsLCwsLCwvLCwsLCwsLCwsLCwsLCksLCwsLCwsLCwsLCwsLCopLCwsLCwsLCwsLCwsLP/AABEIAMIBAwMBIgACEQEDEQH/xAAcAAABBQEBAQAAAAAAAAAAAAAFAAIDBAYHAQj/xABLEAACAQIDBAcDCAYJAwMFAAABAgMAEQQSIQUGMUETIlFhcYGRMqGxBxQjQlLB0fBDU3KCkuEVFiQzRGKistKTwvEXNHMlY4PT4//EABsBAAMBAQEBAQAAAAAAAAAAAAECAwAEBQYH/8QAMREAAgIBAgMFCAICAwAAAAAAAAECEQMSIQQxQRMiUYGRBRQyQmFxofCx4VLRFTPx/9oADAMBAAIRAxEAPwDEWBFeLFb2TbuOo/lXgVra6eAv/wCPSpY4L/WJ8Db4VzNnW0erJb2hbv4j15edTrKvaKSYQdgPjr8amGGHLQ933jhSWajxZRyBPkfvp9r/AFPUgfC9PRCOOvh+FTqKFjJFdVcdh+ProD7qkRL/AFj4AAfEXqUMPzr8KTWP1W9Le82rWwtHggHO58WP42qWOBRwUegqM5hyzeYv7uNPictwK+hNu43IsfKtbJMeYbm40PaPv7aehPMenD+VJYjzb3AVOsdCybGWpwtUgi8vz7qdkoahbGZO6m5T2fCp8lIpRsNkN+6lY91ShaVu41tQlkWWmNFerGU9nvrwxnuprDZX6PtHvNIRDsFOnUjrdnHTl/KnCPv9LU8Rxtq8y1J0PefX8KQh/Jq1AIstqYxHaKuxQ3BHZr5c/wAfKmNHRoYpZx/4FRMe4+lXzHTGwx7D6U6i/ARugfk1J+PdUEhPYPWiT4chb25ke4VSkXuPu/GnyRqgRlZRkJ7qrSP4en41dkhPZ76rSQHsHr/KojFNpe/3ClVKbDuzEjhw9NPupVjbm2wG5eNmAKYWUgi4ZsqAg8COkYXHhRjC/JPjX1ZIY+9pTf0jVr+tZ/ZG2psMb4eWWLnZL5Ce9CCh8SK22yflZxC2E8Kyj7SHo381YlWPmtRTj1OmUZrkRv8AI/iVS6zwO32SjqP47nX92s3tHdyfDH6eKSMfasCn/UW6jzIPdXW9mfKBg5rDpOiY/VmGTyDHqN5Ma0IsR2g+hH302iMuRHXKPxI+e1ww8fM08Yburr+1NwcLNchOhY/Wisnqtih8SL99ZbaXybzR6xFZh2ey/oxyn1HhUJ45IvjyRfWjEmMivLUSmwDIxVlKMOIYZSPI60w4S9Q1nU8W3IGmS3L8+dRtKpOgs3aGAPqL38DcVekwfYCe42Hv/GsttvZ+HkljPSojZgrDOnCxa5KkgcLX/wAwqsXZxZI0aSJ355T3i/vH4VaiBNeYPCkgZMhHLL1h5EaUVjgIUBlzDv0t+yQLr627QaRyOedrkVEiqZU7RcfngeVXRhx9UDwa5YeBJs3kAe6vVQ8svkq+fAUupEdaZS+bmxI1A1NuI7yOzv4eFJIC3AE+AJ+FEYon+qWFtdCRTVw4JNzY9/Anx5ehHhTagPLRS+aHsPnp8bUjh+23cbg28bHUVaGG8Bbt/lemyKF4lR4/zFGwa9XUrtgiOJUaX5nTkRYWIrz5uObeik/Eir6L1bEkjiNPZJ5qSeelxz8dQwxre3WNu8DwPA0yYqyPkwa8XZ7x/OqiRFGy6ZWPV09luOXjoDxHfp2UYkw9+Fx6H7qifA3FmJsfAd/IV1Y1udClsVxFThDV5cBe2rHTv4+VW8HsASGxkSKwv9IGN/DUD3+tdjhJCwkpMGYd8jBrAgHUWGo5jzF6di8KUdluSAdD2jip8xY+dE5NnZCQrZgNLjQHvAvwqKZCSAb3AsO8A291x7qSUGjqjTsFdATwuaifCHu9R+NFZMFUD4Q9g9f5VWMSErQNljsltL5r6EfZt+FUZE7veKJ4iIiRF06wc/w5P+VI4cggi11IYaX1UhlNjodQONNkhdUJDbmBJV7LHnob/CqGKJCk2/8APAe+tjt7bM2JCdKV6l7ZUy8bXvqeysftDEpdBnuMwJt3AkcO+3pUNDStl21exDFhSqgaaUq8baKdp99Kl2AWIwOQPlap0D9inxP4C1Ak2v8AaFu8VZj2yn6y3jb8K86Skj3XhrmHoieenlcet7UUwGKlhsYZpI+dkay+aEFD5isqm3kH1wTy1PlzHxrR7Z29s7LH83lkYjRxImW2mhBAGt9LC/4zqaTaF7KNpPqGX3rxbccS/gBGvvRQabJtCVh15pWHfI5Hpes3DvLhx9f/AEsfgKuR71YbtbyRj8bVzTy5X0Z04+Bj0QS0515dLHVMw5FgG17uNu+hzbz4fkJfEKo+LVKm/vRxtGglyP7QIjBOlj1gL0sXKT3TOqXBZNPdV/cfPmsRbLfmWuP9rD1Fc83l3U6GSM57iZiScosouoLXFgdW4ADgO2tfNvmOULecn8qDbW2vHiMufD2yXN1kCk3sDc5DfgK68UpxfI8biOAyJ7orpupiokXoC0kTgOehlVAb6ro5BN1IPs8+6iOycRBhWzyQbUjIOrNZ4z+1lCBx43r3Bb8SQxrGkMIVBlW5kJyjhfrC5qyvylYseysC+Cyf/sqtyezR5U+G4lPaG33RqMJvLgJIg4xiFrAmMxurL25ibiw7dB30WfDsTwa401t6HW9c2k30xJYNlwoa97jDode3rE694sam/r7jz+mQeEMX3qaSUE+WxyZeD4iT7qS8zoHRke0oXsJPVJ8baHua3depxgn4ZR7/AMBXMpN8cef8VIPBYwPclV13jxnD51OB2B7AeAAsB3Cgsf1Ie48U/mX75HVW2a54WB/ZJ9bnUfnSpcBiJYXGoRyCBcLkbmShPPThow7CNa5KdvYs8cViP+ow+FQy7VxDCzYjEEdhmkt2j63bTKNPZmj7P4i/jX5Ov4iIyMWLXLG+lvcFqvNsZm1GcMOByyEeBFtVPMeljXIZMZMeM058ZpD8WquyE8Sx8Sx+JqqRRezcze80dgTC3JVlyuNSp7OAZS1synt4jgQDUggQcTGPFox/3VxVsMv2QfEU+PCr9lfQV3YWvA6I+zcnXJ+P7O1yNHlNp4FPEZpkAuOF7E6cvOvcNtLDMoY4jDpxBVpkupBsyntsb6jQ8Roa5Tgths/sxk6A6ITo3snQcDy7aLx7oTgA9BLY8PopP+NeqoNrkPDg4RdPJ++p0Q7VwQ44zDfxg/A1S2ltrBhQ64qJmRg2Vb3ZfZkUd5QsR/mVaxSbtzHLaKQ5jlW0bnM3EgEDXS/oahn2O6sVZSGGhBBBB7CDUMtwVtHtcJ7Ox5HSnb8jdTbyYEf4lT4K/wDwofPvZgh+mv4JJ/xrHYnZLBc2Vsp0DZTlJHEBrWJHcaDTxa1z4+IvkV4j2TCC5v8ABtMbvXhDJERIxCl79WTg0ZA5faC1HLvfhORY/uN99YZ46jKVXt5eB5r9nw8WazG73QMpSMNmYZQctgC3Vv76GbVwIXEOAugkQDReGd0Gpbw5UBy2IPYQfQ1rduxAYqTh7aHjGP09uYvz51HLkc42yEsCxSpAnC4IFFOnAfquWlKjGyrdENRoWHtrycj7NKuSzUzKFaqYhKJOmlU5lqDe59hnx90rIlWY46bGlXIIqDZHDhTJMNh7mtr/AFPhWOK+JVZJIopSJI2VB0ihwOlXMBbh1gKzOCj1FdRkWFIsHJIqsWhw41zX6qRgEG4RVF7kkEnhXncVlcEqOvLKWJwUb3vkl0rxMbDus/SiNsi39lmbqPewHRsoPSXLL7IPHW1jRBN2V6CR+szKzWyi6dGhCO17ccxuO5GowMQDJEEZ8RIobqIHMgdwczlmBAy9VRoQAoNxXuaKFCmKKZQGyQxMzTRklibyq4RT1tQc1641lnL6GlxOXbx22S3fPpz8Oe31OdYrD2JFVTh6J4phfSqxr1YNtHTnSZS+b1KmBJ5VZjW5FdS3N2dBJhUjEEfTMheXpoGJlRj1HSU6KpUqVGtuAHOqK26R8z7T4lcLFNK7OVw7PJ15DiQCQBoLkjgLkantrVQfJvPnw6NlXp1zA6nItsz5wcvWC20B46X510raZwzHEs3UKdHFKbcY84cGw1I4r5d1C8f8oUAJKxyNZuJK6qRke1z1erYgW4jW1Fxivil+2fOT43NldQXpbM7hvkxSYsIcUjhMl7xsCASQxILa6C68ja2nGheydylnxksKyHo0EjhshZ2VGVVGQEanNx/y8NdDE290MKsuFSVC4T6R3Ge6OWFwCRaxI0t3iq+yN70GNlndCizIysIiMyswS7rmtxZCbf5udS1R2++/Mkveqtp1W/P/ANJoPk7hZpbTvliyAj5u+cM1zdkvfLaxuO08LajU3EXJnfEwxZmdIQwNpchKls17IpI0vfiO2jeG3iwsczvfFnNkIk6ROlutwUOtihGXjc3B7rebQ3rw2IB6ZJgVMhToynWVjmCsWOhvrcaUe7X18zmjPiUr39H+/vkZYbkSmBJwAUkbIov1r3ygm9gAWBF78qsYv5NcUhA6LPc2+jZXF7XINrEcDxFbDD724NYlh+lCJGiB2AteLrKxRdcxYcQOJqXB75RyYoqghWORnBcKUMnUfJnY8LtztzqiUNlqKvic68fT+uX7ucn23sOTDNllR42IuAykXF7XB4HyqhhiAwrYfKJhJFlQvE0Ssv0YMplU5TdyjEm18yaVi66uHm09z3uClLNhUpczq26+/UEWHiiKsGGHjiaRFAkDLcHUsLqoNx3k0Uj+UGJ3senRcsiXBUtr0WRjZrXOV/At3muNJKRzq5hMXYi9ej2mN7tblMPsuEp96To7ts/eITsejjlOfqkaFFUXOa/s5tdQeznVfaO7EJmeeaRUj0JXUZja1sx8OC1j9g78ZI+jdpVAWMBoiuayLkAIkuBdcuq21W9takxW+qKc0aXf9ZMxlkHeoNkU+Rrxc3E5J9yMKv7/AL/B2x4LJhyN4u6uWzvb7vl5Jv6BnelUbDyHoljU9GIb3EjZTlLZTokYQvYaak9tcvxuyHBJyt28DoO3uroW7O/EaiQ4iWQkyZ8uRnLqY1S1xotmGaxtw0ozN8pWEKspEjZgRlKkggk36x7VtoeHCvV4Thexh8Dd+Gy/g87LxmXFeKK2T+rOLybHk4dHJfsCOTrqNAL8KHz4cqSCCCOIOhHcQdRXd8T8peF6SweXKBowRiCSGVgy6NYdQ3HfauU784+KfFyyxZsjsCCwsT1FBNjqBcG19bWrplDutuLX79gcPxGTJPS1sZKcaHwPwrc7x6Tvr9VW9u36WNuAUnn21icQnVPgfhW53gkJYm5/uA3GT7GHbgotz5VxT+B/cbiV3kQ4B7KRmOjyfWf9Y3+WlUDTlWca/wB5Jym/WMe2lXIcwAy1SxMdX68fD5xUW6Z9/kx64bFCNatRmimG3Wdo1kBXK0qwgllFnYBgWBNwtiOtRebcJkEhMqfRsFaxW5JvYqL6rpx7+42zZ5zy48TqTAOGksRW7fbGFaHDl3mkMcMSGFfo1DqgVs0huSDb9HroNaDSbkZGlBmjJiCk5WHXzEf3X27X14WqQbogNl+cQ/3XSg5+qdL9GDbR+49lc2XEslCz4zh5U5Saq+X18v4pj8Zva5QxxhYY/sRDKp5Xc+0572PlQOXEk+FGI92EJhBxEQEgbMST9ERwWQWut9LHhr6xw7AjyIzSoC0mRluSyLYHpCANV48Oz00cCQy9pcLjVQ28gGzUw1oMVsSBOnAnjYxlejAz2mBNiVa1gQLaa8+ViXR7HwvSBTOMhjzZ8j2Elr9Gwtca318OdXUX4EJe08Hj+DPo1jej+H3snWAQCVxEBYLpYD7INs1u6+g04aUyPAYbJCS5uzkTKFa8aZwAyng901trrp3VewWyMGxkDYlI7OBGWjlIZLm7MthY2ykDN237tok9kefxPFcJmXf38gNLtFmNyST2kknt1J1NV3xBrouH3a2PbrYvMQNeso8bDLeo8TszY6jqtLJ+yL+9lUe+qe7NK6OePG8Ktor8I5y0lNV63MybPXpCsLOApMQNgzvb2XucoB7eVLDHBMsROGyE/wB6pIJXrWIRl0PV8PjSaC3veF9H++ZiDMaQc99b2CPBdbNAx1GXIFFhc5r5rgm2XW3I8KIxYjZi2vhJDw9qx7+GcD3U0cd+BGfE4l0ZzMs3fSWVhyNdSk3lwKj6PAR/vJEo9wah0+3cOzdXAYYJb7Khg1rg5tBYHlbUUzxR8SXvGOXys5vipGbiPdVT5s3YfStfi5xkEY6NJMzuW6SMMY+jFhlLWCqQz300J7zVrEbSTpXfoYQjKwEYkBCFlChlKniDcjTny41o93ZFcfE4oKoxMSmEY/VY+RqRIDe1jfstr6ca1mF3l6JAow2Ed1YnPJGZCQbWFs3vB8hzMr8q0qXyQYaNLaDKwy8gSQwB8LCrqXixvf0uUfz/AEYqHY2IPCCc89IZTx4cFpx2LidP7PideH0MuvPTq1tD8oePmQdG0akG5eOJ2uOQNw4A8LE9oqnj978ZmlZpQBIjJ0eWbIl7WZA1srC2hvzN+7PbdA/5CXVfvoY58NKpIZHUjiGUqR4g2IphjkPI0VbGvLh1jJiKxM7KcoZuucxzMeIuNPHnpT/6wTPLLN9GGmRkcCMZbOVJKqb2N1Bub873p1xE0K+Ki+n76AYwyWvY+dNbAyG/VOnHu5G/npRRMZKMPHAXBSN3dTkGYM7ZzduYvfT1vpaaXbs5nlnzLnmR436gsVky5rDkequvGtLiJMy4pLojONs12uAtzY8x+NafeKIjQg/+2I4OdRhoL8DbiDVHZMVmZmOgFye6iO9JDsrAXDYdyDlvcHCgjiw5DspdTkjmy53k5rkZ3abkTSDKfbY/3bczf7dKqO30tiH6o+qfYTmoPN6VKR8yZzqfE/GnxNUUh1PifjSDVySP0PHLY9xUnHwrfStljB5BQfILc8K53O+hre4vakaRqWvwUaduWtFHhe2G3pS+pD/SSfaX1ty0veraLcX7aBvvVBrdZP8AR95qzg97IWZUCyXYqo9i1yQov1qp3eh4EuGzJW4hboKa2FoiIKXQU1HnuQGkwlVZcHR6SGqcsXGhQFICHB6edRtgyLanivvYD76LiLQ+NMni6ngUPpIpoUFyKQwbdpq1DgUB+kdpBzVFZfR2dSD+6aJCCopkygkC5Gtq240afMEbTkiaOVYRMjKFI+lYg3cIVcgC/EG2nA0Kwe1Qir/aLEAA3Qtwva2Yd/ZrzozJMVhCkKFDh34ZiS4VdL3IsT3a07ZOPwihRI6K4YZr8hkzAm17C9h1deNNbZ6UsOKMb39SxsPeVGvH0CYqQ3IbPJEbAa3CDJYd1vPjRsbRivrgLdrfOmy+me/uoBsDaglxKIugEMxbrZsxyQsrdinrHQWGvCjsCkqLnUga3Frh+flp5d9VUtqOHIop7FKGTKOtAZdT7UqiwuSoskyXsLC5BJtc09sZltbBxL+183fu/SyN7quRxkcBn53UX87jTiDw76dPhgwF8wtc6HX3Umgyy10/kzmNwCyOsgggRgSx6uEszfaI1U9tsp99VsHg8UtwxSVNcp6XK9uQshKWHctahI1GgJNiTqvPxy93KksIHAAe7vp6vmL2i/xX5/2ZLFOyTZRBI7ZEJ6yles2VbEDMbt1BYAkjhrU2BxWKJDQ4Zg3VIKyEN1nMS2IKkXcMg7SCONBN/wDHyRYoCOR0zRQk5WIByuzKTY6kMAR2HWsxhccxazyuq8SQWNspLjS+tmJPib1uzvctDLGK3jZ1vA7z7RUkN04Iy3BLNo0hiB1vxcFfEVcxW9+0ApyvICFkc9RTZY5OhkPWX6r9UisbjN1HwqxGeTEqZjZfoVbXpFuAyTEHrNmsbEm3PUDtpxxQhVEkpLC/0kIQcR2O5tbX0pVO9l/DFefE5fCbOWbFzBmxhLOrvEL5BbJbMtk4WY9mtxxoJgoroK83EIKT6g/TDUcDdBrrrrVjZg6grNUycppttKhGGo2hq8UqJloUDURYfD3WQDiUa3oSKZtdOphww1GFCm4S9/mjg+0b8qTY1opY7C65cQ727IoGkH+q3urzaGO6VcPIbAyRX4qOMOIH1rnlTrkNFmF3hl/tD8OCHlzjU8tPSlU+28MpluTxSE+2nOFD2UqIbZeklGUnIBckD2uI17ey3rTDbQ5gVzKDbMG1A4KfG1e4iArdTqokYFrXANsuhvzA91euQEDXBGa1sym+VcoJUgm3wqTSOxcRm56n6shxZW7ZL5dbX425XrW4mDNGgPO3wrGudDy7q3bJdY/L/bUkj0PaU2oY2SNj3BQCRl1XQEC4C3K69oBqPZW05HYhpi4GRQDxzW65IHK9/A0Hxm7fSymUOASFGUrpooXjfu7KJbOj6IyLb2Vi4WtdVynzNr09I8XU31Nes6DiwHiRUyAHmPUVz7+kWyOfaKk6a3Oo/nWs2JuPiJfpIzD1Cp6zSDX2v1Zv5UsptckaHDqSbk6CMuGJGgJ8Bf4UOaO4uBcdo1HqKE7zSvBLke2ZgHvGW0F8trsFN791X9hYZxh43WbEquZlKLI4Q3c6ix6p8ONaMm0m0Rli0t2yOfqWDAi+uotoDa+vLWlNH1G8Pgb/AHVDvLs93eKQ3cWaMl2N+rJIRmYm/A+PVoFtjaUomjjWRDFIRGwUowsUswJtdToTy400d2Pkw1jjOO/j9Ajg98elmeJYUXK7LmeYgHKxW/ViPZTt4NutAyJkicsbdSRyBpf60ak+lZpJVVmb7LSW0uRlka1rkfkVPs4DE4vCMbtmmVNbXt1gBZSbC4rpSx8qIRjJyCWMxEkkBuCmbl+zJbQka6gedMVR0jIGlALkEq8S2K3U6LCANeQNtQa1W8u6945ZFOVcLG11AuWDzF+ZuBYlr91VNmbtQSKZHRGkaWQ3Z5r5epYhImGmfPyNRlSbrY64t0kzIbR3ilw2KaRGuVaZFDdZQpfUW4DgOFuAolsberGYoOyjDZYsuYvGQBmzEezc6hW104VpcVurgGRjJHBnu4v0mJ0Nri4L6E6mx43HCqTYeLBAR5ngUsXPQls3WVbAmTmFF+NtaKkvuVySlky9yO32QP2rtHHQtGJIsMgk0XKiSC4K3zdZivtLxo1tPHTRxOysuYRsy2RCCwQkcVva491UcdMMWElOIZujaVSjrDG2VliVipAAYGxFyQQVvVfCYgRCVMkjGTosudkkX+8LPY2sR1Vtx8qSUZuFvZk+0SlpcUyjhtu7UuvSRxWdc6h1jTq2z5hZl0t2mrmLi2guDkxDz4csgziNIInDJmVSwkAtezMbWPsmoMRtBrnqgMCQpMiBgxsWPRi7ZSoIuAvLXlU+zMXMj6PEVsxYLJmsMpB4XGbgQL3rRySfNI08LUbrl9DHYMS7QxAaULILIhOeKHKCSFsLqDY34A1P/QsceOij6IOrKSUkldFPVc3MkfWAAW+nZ31Xi2iSFu8K3yXcRoGBA+zFlzDvYffRjZDr89wkjuZFUOSQpQlRFKzAC9xwIBv36VVJtkpOlTRu/wCuEjwfNZMPgjGoCoGxEhQLGnSoc4QEKqx3DXJutZ3fnFNJFI02CwOZLxrJFNLmUmwJRRlDZXbmLXUi2lGsLBgnnLTR4p5QENpokuwWNUJRVltchHBNuM6d1ye/Zw67HxMeHVkAKMQFKox6QA21I1KB/MHnVZY6ddTh7SGqk/I558nk1hKv+dD/AKbVYxOKePBO8ZtIGjC6AmxYhrAg8vhVHcEdaX9qP4NTNrSHoIwCQM7Xt2gWHxPrUup0daFsbbWIMhM5OQxyFcyqoZlF1sQBc3Vh5GikG2Ffu++sfLGwBN20B4+FTYWayCi0PpNXiMbo4DaCOUOLcQ0dl15WJB042tUUEv8AZsDrb6JR7Vvq4odhoDhMZ9ME/WBl8ytwT3CjOz5D81wOv1QOLD6+LHIHtFaqKOklXMbJshZArZn9iMcR9WNV7O6lV/BkdGl7XyqdQ3NQa8pHJm2MxJiVK9W1738wO/tv7qjx+JZcwU3JZQ3VsAfbK3I43vw5CvJUvcnieJppHeaVs9dezstc0hnEeVdBLdWL93/bXO8RNlFX5N8SUC5OQF791r0iQ/tBKSjC90bSGQDmPWg7YlzjGI9ggDQkg2XieV6CRb6ygWzGw0HcOVetvrKQQXk17Gtp60255i4dXepF6TE9CXuVPXYWVr6W0fgLqdbUU2ftQxMHXQnQ2Dai5Fj1hmFtezWsXJjozyl83vRbZmOlnbLBE8hAuQq3IF7XOumtqWUbK4oON3Jeobx63sQOIHsgC9zfgCba8r8qpjAzBySWClXAFyNSLDT0oXPt4pJ9dGQlSCo0INmBBY6g3FP/AK1343PgANO63DxqdZFVVRnji7epeqNtiAi4TDrclbyLzOYZ3Op5a318Ko4nERFCFjUEIwsNc9h1G1uFN7ajvNBZN9UMSx5JAFJYWYcSxYX05X9wqnNvIr6MZCBrqb+NrnTWxt3VSKd7iQxvS4tr1QYi2VEZ1jYyoJTowAOYlOklyswsLEkd2nbUO7uGVNr4eIX6mLCZjYEhWZb2HAm3vqrDvPFmhY9ITDmsAFscwAN9dNAPSvY94oVxi4tTOJBKZeqEHtE5gCxYDQkeyaolUrG7JdGvVHUd4MLiDjMdGgPQNhnyAZdX6Ak3JObjcdnWNZWDCzNh7T5Y2VzobKClhbIUBBuwuTf6tEX+XSysFimuQcpZ4tDawJCxC+utAsZ8qzSj6VA7C4u0cd8psbcNba+vOtkb+Ufh8emdzar7ovqsiIys7LM6x8HKrYZD9KeLkg6DkTVfbWHmwmWdJYwiPGTkdyT9JmsTkTQ2IIIOhrPrvTBYhopW1Vvb5hi2twbgk8PCreK3+WRMjI1rg6hTre47O/1qFZNSdAyw1PZr1QSbaZ6Yyvi2a4vYQMY0DakXsQoBAuoH1gdbmwSHbfSqSzWC5RdEINwS1zmN2N8uunCmzbxYVgB0UmiqLkIeBZj2WBJ4a+NQ4TeOKJwyoWIJsHRCuqlbZb2sL3A7dauk63IyxOS+KJej2eSt1xDKjXOruFNgwvluetoyg8jpRSPDaliekyqSAC6XIFxfNxJI56XOulBYt+cossSAa8I41GpJPsqLcTw7apjecBzJlcuQQCzkgA8Ra2vmeVLpfQroqLWpb+FFvbOxUleJIYZYB7FyY3JJIF2s493fpXm7c9p4MQVLHpmeVdMuZlkLx6/5SBY8M3Oq43xP2B463+NSxb2xiXpDExJk6VlvYOx9q5IJF+6rRk1zOWWB1s16nVsNvEYmQHCgGTIf75msSIfa+g/zEntKSVR+U3eiP+jFgkjMUmKQNGAcwXJkJznKtjclfK/Cs0vyxcf7Le//ANwAjQg5T0V10Z+H2zQTfjfv+lDEXiWHoFkPt5i5Nmt7K2JtYC3E1Rve7shjwtKnFL63/ZPua4t7NiGFzzI5A+Fj/Eao47DF8OuVmGWRybC9xcg+hA9am3a2nEtyWVBdeLfjU2B27HHHlN26zm6lLWLsR7TA8LcudTC8c72RimeXUXax0OvEdhozszBBkDEgFWW6kNdlJF8uVSNNb5iPOjbbwQ/q29I/+VQvvDFyVv8AT+NGxuzyf4sryQL88iyiyZpAoItp0bMPHjVrZB/suB/d+3+txA+rQzE7WBkjZBqrEi9vrIUPA+BqtHth0VEUDLEepe9xYs3I6i7N61m9jaJL4kG4UJSPj/dx/rf1ajlSoGm23AAypoAPrchYc6VIMXJ8Cw0sb+FvjUBwMn2TRNtpDkKkQzN7MbeSn8K4ZZZ3sj6zt4JbsER7CllOUWXvYkDTlcA61FjN1sTFmzROyrxdBmWw5iwvbxArVbHhl6UdIrAW5ggXuO0VtYU4VbHJtbng8dlUs23gcNH51r0j86Vtt+cTggWVVzYj6zI2VVP+fk7dwF+08qB7M3naFQqxwG31jGpY89WIuarZyrcFx4NiLhGI7Qtx62rXfJ1hSMRJdSOoOIt9cUyP5RJ/1cfvFGId8ppOiWSGNFmsFIzEkH63WJNK7M9kYvebClcXPmBW8shFxa4MjWIvxB7aGBR2j/TXVdr7wPhVQqgcEXa7EFQWKg94uPfQqP5S1+vh1Pfe595tRtiw3V0YLKO0X0+z+Ne9GO7nyFdFT5RoOeHt4BPwqaHfHAueth7k8AIYXue+6iw79a2pj+RLiN3YpNlEtGgkjgzo2UBwyxCQ3I1N7MCD291cyMOvDS/ZXX03qwzK6lJCGDZhoRlYFW6oAuOItQqCTZrsBBDF0nEXjW1hq2hJHC/KsmJyt0c16Hu91IxDs91bnbb7OhZl+bZ5R7QV5EUEjN9VwOfLt4ViGHZTphXLkN6HXh7qQgHZ7qdl7reVOy/m1axtiPoR2e6l0Q7NPCpcvd7q8I14e6tZqRF0Q7PcK8MXd7qlA/NqYR+bUbFoYYh+RXjRfmwqTL+bV4R3e6jZqGBPzpTZk6p8OzvFOpSeyfD7xWsMVuQxCpg1QoakFE9eGyHGmmvTTGrDsdCeuvjXklr+ZryL2l8RXknE8eJrHl8T8R5fwryr2FwEbKC0uU63GW9tbdvn517Ws5rDC72mMaCPyUfdVjDb+dbrRggcbGx8qxjJRjYmyBIbsBlXVjz7h51NxSOhuHNr8mqG+yk3MNhfQFjf1opgN+4nOVYrkaWD6+9ax2NgDEsGGltLC1udTbK2cokV8yntW1idO0G/Gx8qnqQjxR023T8DYLvthCfYJPNbBvHiNKjbebAOetHCf2o4z8aB7X2KmeOSIKkhDlmJbrHQd4vYmhEu5j2zERgHW5lyjX9oAUdrBjxQkrv99DWf/TXJJSDXkBl9AhsPAUQlTBsyOWjLKAEyu/Vy+z1U0000I5VzWLAIjEhl00LBwyr58KKYjYqQQqLsJHF+1gDqbW7BRoLhppRlz+pup4MPJYs6k5DHfOVGUm5BVhY6635VRbc/Bn9If+tH961ipMSI5VYtl6oBVgRccjrU+0YT1WikZFa50JOvZxFrffQoeGPJB6U/Rr/Zs1+T7DMtxK4/ejbw0WO/rVjZ+5McOZgzuWUqrMqdW5BLADUnS2tuNYPCSSAG87G406o0PadTcd1EcFiJipvIc2oByHLYcCbC9HkNKGeqbZpcJuWsThhM1+d4hw7Pb7da8h3QSGbpY24ZiBktoyleOY9tZuHa2NDWIsv2hcadtr3tRP8ApnHEEgF0BKqUQhm1sDZde3jfhRojN5d3J89uX9Fjbm5ZmmMoaMCQAtmLAqQAlsoU5r2vxHtUMl+TqQ+zJF55/wDj+bVewO8U7M6ksrI1rMDe3g2t+I15ih+O3/njldBGHVWIDC3WAPH2CKNNi68mnTX4G/8Ap3iNLNAT+0w+KVS2xulPhUzy9FYkCyuC2vA5SAbd9XP/AFKxBGWOG0h0B4m500CoDfwIqnidgbRm60gBJ1sWXTxHAH30fuLGUuoGt+bV5l7vdRI7o40fUT+JaYd1MZ9hP4k/Ght4juQPI/NqaR+bVf8A6rYz9Wv8SfjXh3Xxn6sfxJ+NHbxBYOb86Uxh+bVJtPATwW6RVXNewupJtzsDwqgZ27vSnSsDkWh+dKZKdD4dnfVfpz3elT4OVi4GnA8u6m0g11uNSnhqJQJ2lB52+NVpcP2Mn8a/jWo6I8Y18pXvTWop/VzEfq/9S/jTZd3MQLWjJ0udRpqRbj4etDYf32/lBkftL4imzcTw4mrcuyZkszRsACLnlVHEMcx8TWIZMnabntu6lVfNXtamC4+BpZN28Uov0DeTIfg1ew/OIVs0MuVjyS+oHMituJuwD76ej1JyD2sn8SXoYhNpzAECHTgbxMOOnKrWzy10vh2Go64D27LnUitkGqSaYBDcaWte3aKQE8yapxRnd4HAjhzWsSwN/AHQ8v51mZJwWygowvpc10jZqArqKlm2ZEx1RT4gH40SOPJBKmjn2yUQyDpAAlwSBqCQQyg8NLgV5tYSz4svbqgELqPM+tbSfdHDOwbJlsLWWyqdb6gDU996jxO5sLDqFo2+0Cx92YCjbH14W7pmE2ph8zDpBcqLdXsvextViPZ7unRqrEC3skXBtYHQ9mlaWXcNspAxF2JuCyH36k++qsm5OJjXMOgk4aDOJDra4VuPbxA0rBvC+UmvIoYLZpjHWw8rntYyfADLVhshKjoihvrfmOyxFeybtYxfZhB53WVAfC2a9JdkbQawOHxJtroWcDv6t7eNCmUShW2RBGTY8VjaPW2mg48ByolJGI8qLwQAaeFBTJj1AzwY8Ec2hkI/1J99XsDiZHzdIrqwIsHUKdb34cdRz7aOlrmSyx2vUn5ixaRCV2uwkuSdGIudftW87VTx2EgVWfLKZCdERrDXW92BAHqe6pdvCcuwWBuj6pEi4cknqgn6RVJIvceVCcG8srhR0jcrLGSfD2bDzNhzNaisI5K1Rl+QSyYi5sulzYWBt2C/OiGEjlETu2jILhSuhGZV1sQfrH0o+d0cbxAh8DILjuJCgX8DakNhYgK8TovSSJ1QrrYgMCTmvYeyeNPsTfEZV8wE2dvXLCCBHG1zcli/kAM1gBfkPG9Xhv7Jzw0flIw+INRNuhix/h28mjPwaom3YxQ/w83khPwraIEnlk92Xv6+9uG9Jf8A+dF9g7cOLcqmHdQBdnMgKr2X6oJJPId9ZeDd2ZpFR0aIMbZ5VKKLanV7Am3IamumbJwMUEQjiK2GpOZSWY8Wa3En+VBxigqbZiNrfJpiJ5DI2JiJPLI4AHICxNgKGv8AJNiBwlgPnIP+yur2PYfSvGv2H0rKTQLORv8AJbixzhPhIfvUVD/6c4xToiHwkT7yK68xqNmFHWzHIm3Exo/Rg+Ekf/KohudiVIMkWVAbuxdLKgN2Y2a9gtzXXHagO98+XBzntUJ/G6ofcTWU2woqNtbCH9PF/GPvqKTFYY8Joj/+Rfxrm7VEwpuzHs32OhhdSBJHqD9dfLnXOJ5esfE/GpiKiZaaMaFk2yEvSqS1KmFNQm8rge36kH41bj3rcc1PkPuNZRoB31H8376k4opqh4HRMHvhHl6wObXgNPfrU0G+aHip8iD8bVh8Bggb6kgDU6jv4UTw+yLxkjOLXIItrbtuNaRpISSxt9TZwb0wm1y4/dv8DV2Pb+HP6VR4q4/7TXOtm4BnB+kA8VB+8VfGypBY5ka3cwJ8jcUGDRCuZv02jEeE0R/fA9zWNTxTKxsGUnsBBPlY1gJYAyhkBudCoKjX9/S/nUXzdx+jm/gVv9jn4UAxxRkr1I6X4Aj3n4aV6DXMDtFozbNIh5ArIpPuqWPetx+mPm33NWD7rJ8qOmq1G93JBdh2gj10t765Nht7Zj+kUgaktktb7/Aa0e2NvDj2GeGNSDpdljVTbW2aUhb6cL3po8ycsE48zuZrnW/u00lkjEbZ8mcG3s3bLoD9bhy0oed6sSyZsdDiTGt2cQiPJlHFnKMerxvfShu0vlHikIWODLDHfJZlvqBcsBcXNu01SUthWm+Qaw/sLoQbfebeFLC4VY1yooVewaDz7aBR77Rc0kH8J++rSb34c/WYeKn7qmHSw/hYszAdXzvb3UYTdJWZXdAWUEArI40PHS5HbWPj3lgJ0mUeOYfdR/Z29qgADGYe3+Z/dbKD76aNdQNMt4vY+T9DMR2rIG92Q0G2nikhQs6yLzs1rkdwyj1rR4zfWGOIss0Uz26qx9vadTYVx/e3H4qeRmaKexOp6N7HstYcPwotLoYD7wbcbFSZjog0ReIUfieZ/ChQQdg9BXsqMPaVh4qR8RUXTjtHrTpGLCNbhp4afCp0xkg4SSDwdh8DVNJL86lBo0G2XV23OOE83/Uf8a8O8uKH+Il83J+NU2HvqvIa1IybCZ3txY/Tt5hD/wBtE938dJjWkjxLdJGqBstgvWzgKSUsdBn0vWUatZuBH1Z270X0DMf9woSVIa9gnLudhT+iPk7/AHmqs25GGPBXH7/4itCzVE7VLUzWZiTcaDtkH7w/41Sm3Fi5SOP4T+Fa12qs7VtTMZI7jL+sb+EfjSrTlqVHUzGA2dEDGxIBN+YvVGUWNe0qL5sD5hvZY/s7HvP3Vp8OPoB/8Z/20qVTkKzFIdBUolItYkeBpUqYcJQuTGSSSa0kGqi/YKVKpMzHjjfmOdDN55T0SC5sXUEX4i/PtpUq0RUZvbcKqsZVQCc+oAHAi1DYcdIhurupvxDEH3V5Sq52YHsbLCbXmfA4gPNK4KqCGdjoSLjU8O6qeBQfNibC/TLrz9hzXtKh0EyfEXMWOsPKnYlRnOnZ8KVKpstH/sf2K6/jT15edKlTInk5hrdZQZlBAIudD4Gpds4t0JyOy6n2WI591KlWZsC7xJu1tSZ2IeWRhbgzsefea0ccYbRgG8Rf40qVKJxKSmyaXYmHPGCE+MaH7qye2tlQqHyxRr4Io59wpUqpE42ZLEiym2lUGOteUqp1HxikrYbif+3k/wDlb/YlKlQnyH6GgeompUqiKV5KrsaVKgEhvSpUqxj/2Q=="/>
          <p:cNvSpPr>
            <a:spLocks noChangeAspect="1" noChangeArrowheads="1"/>
          </p:cNvSpPr>
          <p:nvPr/>
        </p:nvSpPr>
        <p:spPr bwMode="auto">
          <a:xfrm>
            <a:off x="0" y="-112236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2" name="Picture 4" descr="http://andrewskatepark.com/wp-content/uploads/2013/04/Snack-Ba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87287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01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x.english-ch.com/teacher/jun/BANK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58484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66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xQWFRUVGBgXGBgYGRoeGBgXHhwcHxoYFxgbGyYeHB0jHRsYHy8gJCcqLCwsHB4xNTAqNSYrLCkBCQoKDgwOGg8PGiwlHyUvLCwsLCwsLCwsLCwsLCwpLCwsLCwsLCwsLCwsKSwsLCwsKSwsLCksLCwsLCwsLCwsKf/AABEIAMIBAwMBIgACEQEDEQH/xAAcAAACAgMBAQAAAAAAAAAAAAAEBQMGAAEHAgj/xABKEAACAQIEAwUEBwQIAwcFAAABAhEDIQAEEjEFQVEGImFxgRMykaEjQlJyscHRBxRi8CQzQ4KSorLhFXPCNFODs9Li8RZEY6PT/8QAGQEAAwEBAQAAAAAAAAAAAAAAAAECAwQF/8QAKREAAgICAgICAgEEAwAAAAAAAAECESExEkEDUQQyImGRBaHh8BMjQv/aAAwDAQACEQMRAD8A5mKBIkx4TMk+AjfEpcrueljvbx5fHAD5oT3S7E9Dc+ZH5Y3l8k7mWYgdAfxP5CccPHtnUp9EzcRAJABkzttuOURtOwGJ01POpgE+yvP7x3PkJxoZYK0RsPTf+d+mJGo6bmAB/PPc+cYOSRTSsbcMowyhRNxCruTPxJ+OCL62JBBjnaL4RZfjLo4akATBAPgZm48+WDKOaNQ/SQSEtExHS5M2xS/ZMk0FPWcmFX11LA/zScWPhHHG1UhmWavQpH+rLSv43jx8sVpMwALQAP5sMSUGZ1aJXbSTG5PQ3t6YcJNPApZjTO7ZPtdljR1pUFOktrKe70WAkA+AnAWezFXMHTQp1ETWr+3ZWBlQI0pp1HreAfKx5Fwuo1CotTUoZCCGbTE+U46Pw79pDVyKarTSo5EuzSmwHdAliT0t546IzUtmM4OOjef4cKddHrGrVeGmpUhQrAAo9NdlAM2ggc7Tguj2orZpVFCjLAklzIVbnvqCSWHUAHeJ5k1cnl0qA5lnr1yJQNTO9/6ukAegu0+eFnEWrAlwHy6e2Z9RXvAOQCLj2ajqCTPhAxTRCdrJFm+H5dFapmddSrUZZDIQpaQDoognV3SRqOokGxE4pfavImnmqlT2bUadV3K6gNgRMLssGRBmMdCyHFVAL5ag2oz7StV1NzHvPeo0G4HdETttit9oss2YpEk1KzkO6lVK0UX2mpigIBaQLm4uL2nGclaNIOnRTabDdFmfrNJJ9Y+Qti9dhcwpyz60euVqE6e97BZUd6pAIPMQdW2w3xTsplXrHTTptWcD3VHdHoJ+Jxc+zf7Py5P70zppg+zpq0GftMViREGB64PHBp2E5KqCuO9oqNRVRs1HfSUpKyqFBmSdBYxAgTEwdIjDDL8aFRFDL+9oSo1JTcMLgaiAkahO66WHQ74fUOGZeioSnRCrsRoJ1HSx7xIlvXrit9oeyFBJr5Z3y77wqOUbnAAErPw8MbNGJUe1PaD2lVhTd6lNbKKk6hEcyoO/W8AScVitUU3UlTzFo9V/O3nhxxnKPTY+0pvTk914see4sbcrxhFXolzG4AnUP5tjmcXeTqTVUiJU9o2loA8TYnzO3ri68J4SaIpmjVDXUtSdl0zpN0qC6gwbEESYMY3w3IGgH0aKyugB06Q9w0AKfeI6ggxyOGlXI0QlN6LJKsClBp0htjB96kwm4PcHNeeGkkTKV4DjmRWdBr9g9PvvSqC7roZSSQY0wWGtSd77AYX5isUNR8jU/dxpJZY+iqNcE0qbAgH+MR5G8D5ioK6stamqNEU0ELJ1EalcABz4yI6DcsH7J1aSFVC16YhohfbC5PvSoqje0qbgAtFyn0RhbPfCc4ikLWRqNV2JDs59m0qfer6pZpiUaCLACxOHXDOEU/Z1PbKSzO5IfSywSdHdUlSNJsTJHeuL4ESnlqlOJD0gSHp1XqKacA91gxlY5Bx64rnEeOCgx/dalSrSgq1FqjBUA/7qpvHKCCOhw7UQqUtD/wD4VUyjsclUUIIJy9Yk0m3MU6hvTPQG2Iqn7TKCyroyV1Ol6Jv/AIWEqR4yPLFKzHbGpVZleqyhh/ViJPqRJG/PCvN5cNBUzeL8rHmDtb/bGcvMujaPx8/ky48Q/aBVrq4pxSplTfdjI2ny6DmPSrcWyoqIzsQ5AnVN5Hny2wlqipT2lh05geHUY2nFtQa4O4P2hbYix+OMG5PNm0XGLpI81crUSCg1jps0X2Hl541luIBptcbqwE/z8MexxfVZQW8IP8+ojAGbY1DJhWAmROrykfnhJXsTbbsZg0zfR8zjMLKeSqR73xsfhjMLi/ZHIT/u1WlZ6br1JSx8zGJqeeH2j8v0x1IUvHA2Y4RSf36SN5qJ+IvjocUzNSOZVOIjUNGottJYgDE1DLA3qPq8BMf74uuY7FUCDoVqZ5Qxj4N+WFOY7E1R7lQ+o/MX+WBx9DTXYozFSmsfVHliXJuWJ0ppXQ3eO56QMe//AKSrodRXWdt9vLUMbVKy6g1N17jXNxPLax+OEotMblaB6SKks3Im7R8r/hhnk+IH2bLpEyDqO5GwA8Lk4Tioi3aXbx3nwHLBlJpVye6CBzM7jngRTYRRqqPelj4gHpsNsNqyhVQkMoZdUEb3MEX2tywhR4kgaV6n/fBdPOOwBLFthJNwAOXpbFJCf6Lt2Y7ZVctqATUHiWcHUI5iCCwA5EjzGLZls8lcCqWWppaTUrsypTO/cSxnY9xfNzjmmSy7V9CUabu99RcgUwbmx2EAczi38G7Eq7U/bH3iRoW8FYmbjumbEEbjG8VIwnxMbOfTk02XMOCxgpFFmZ5CgNbdiQTME4d5nstXrjXma6yf7ClsdyFLSCQCCbyBeIw3pZP2dEBCqoIVQqAWL0wSYO5P4DDlFbVOoQCQO7z70n8B8caKKRDk2DcJyKUaIFPSBJiCRJ1WJg3JtfE+XXSWGtbKv126GTviPIs5WmJFhqPd5kiOfmfQYHrU6jVTDgCyldHvAoDc6rRB+OKIDmkFO8LsT7x+y5+VvhiGpXfRUAdCqqwkOZBF4I0EbEc8Znajhkut2bkPst1aMQ51WWm4+j71MyYAk2BNj4j4YQB2ZyPtVanUCup5NpIg+BpxvOOf1ewNSlUY5RlUt7X6Nrq1MMF0q0WNxY/HF/q6gQdNPp/qj5gfHEFBmCToQw9Q7nY1DP1eQv6YBp0c0znFPZ1DNN8vmTGvUAabADfQRDTAhgQf4jgmnlQHSpmg1In3aqhSGcsTJYjQBAgK48vC2cV4aK7vry6uFRObTEVJCnTY2B8wL4pXGOzmYyxBoVHai8gUyZI97aAARpBvHxxk49o0Uk8Dxs3Qy6+zzNFPZwAtT2fvb3dZLKbm6lvTFaz3aJabN+7L7SmRANXVqE7gEEFl5d/vePLFZrV2Vokr4MLR0E7emB2qRHIkeljz+E/DGMpM2jBdjDiHEhX7zM3tLC87TsJvA6YEp5p1gE6l2leU9V/MT44irvKEvAvYzy5+IvF8AsCt/eAv4/Ab4ya9myCc7pIXVeQCpG8dQRtiFs26qSAWgjpqi8kgdI88eq5SoVKMRAjfp1XHmmT9amQ1+8slT+nrhMFW2SZDNNU1NqkKrTMACRF+fPAlXJXkLeDDTe4PX3hfBS8OZo0Bw1rqD05gb4m/cawWKzIg5FiB8faFR6ScCusCbSYroO1JR7Qd23eO1x029cMaZokSH+EfpBxN/wAPuKZdGuthJ8ZOlWA+OIqOUyyMSpZbEmRCmBMAPVpgE7Du88TwsJTfWhvw/WaYhhF4iI3PXGsF8KzyNSUqpAMxJQ8zzUEfPGY2XiwczlkZrTxIaeA2qECSwANgdQG+0EriYZq3vpPiw/TFAEBD1xsLiOnXkkAqecSPjjzTzR6pv9ofDfDAmdD0GIq9ABfdiWTb74xjZuxPdgHeRAnab9ceq1ZSFgj302IP1h44EB4q8FpVB3kBJ5kAkeRwHmOx+XGlQpXWYJDEGIZhvI3A5Yd0cwvJgb9Rj1mKwL07izn/AEuMNAV1/wBm4madYzy1qCB6qR+GGPZfsExrkVaa11Qbe0ZE1WPehCTY7fjh/ls5TlZi5jwmCd48MW7stTA9sRzqD/y0/XFw2KTwVrJ1auWZqf7mEpk6lQVgFsoW5KwRI1AeN9hgx+IMWSMqiogY/wBavMq3dAXwIPmfDECcYzFU1A5pMF1SrU7WJESCDyN8LsrVZ6Zb2axfZtusSdRxTkyVBdkuT7WVaqkCiDoYyZgSWV7WAMR88POFdqy6/wBROm50svjvqi845Hl11u4AE6miWPna2Lv2XqRRsJOkXnYX3tgdomNN0y6cMzVT2Sn93Zp6NT5QBuw6fHHpHqiq5OWeGA0kNS+zBmXEbDCyjxQoo+jU6dzqIPhFrfPBA4tUP9jb7zT+GK5FuC9h9Su5qKf3apCFj/ZcwYj6TEeezDvThcvWkwLimLWB/tOkn0wF+/tNqB/xf7Y91c2zsiqHRmMbiL7bEbXvg5IbgumF5njtMSGp1hy9wmDf7JOIsnxul7MFkrDcn6KoQJIJBIUjC7MZ8BmBViRINheN9zg/h/FaKLdan+AkDyi2+IUm2EoJK0Kj2mo06jBlqEELcLfSFYDfzHzwLk+1FF2pDUyhGZmZhAEgiBonmfh5YCzNZg8CpUVYQ6VgA2ncibxyI2wv4Mqt7cwY1QCWjTLb735DnYnGbm0rM2iftFkslWVmFZKjnQFiddMggWv7unqIGkWvircX4B7Ij+kUaiCQDIBtNiAD5zzx0fhPHaVMIi2d4Dbm5nmduR2G+G+dywenVUSxAVhzg8yLbiMJPlsqMmtHDk4ckdxneZkKjMOdgRfBA4E2n6LLV/GZUbdHiLnwx1XiOUZvdqERsJXvfHAycPaAGJMwZJiJ5QOl74fFF82c8HZzMMO7lkQwLsy7+MMZ9RglOzGbiNVCnPQkkeRVFPzxfl4ZAMxN4kmPCTiJci4IBRDa7TAny33w+KFyZRv/AKOrEk1M2IIiAhYARFtbHHodhKcANmKpA+yEXfeIGL63DlP2becA+hxunwxYvpnnEkfM4dIXJlETsFlp73tqn36jH8MF0uxmVXbLr6yfxxbhwzv7Lpi3dvymZtiX/hywYifur+mHgVs55nqK03KIgVViABAFhtjWHOZ4cWdiSCdRBIAAsYsI8MZieRNle4uP6Gn/AIP4rhdklAZTyNht6/z44Z5tNWTp+PsB/mTAVZAO6JhCuknfnz5XEeowtWa9DfIR7ZQPsP8AimPfBgAq7c/kThPk6jLVHs+8dHnuyT4GAcMMhm9FOYHd1mfJm3xr4Xab/RnPFBGceUPIE0un/et0xIKYttZqf+pcK8xUP7u4P1fZjz+kJ/EnBiMKlHnFlPlqXnhR+tlS+1D7hJVcszWEirJ/vsMea9VRQUkwBVqn4e2/2wpp1tGVKsYDGqq/4j022x6qV/oxJ/tKlvM1eWBaYMtNCmoGWjmTPpTOLb2cYBav/M/6Exx0drKQp0dNQsUYFgL8jtNvnifN/tJrrP7qSqmXYFAxLQABebW2GKiKRZP3ktUzC02VSpYTuraS0m1xqknwnwwp4W1R0bQKpENJVKunx72jTHrilN2rqvUOsqpZu9CBL2EkKAAd/W+JM5x7Ne6lSrpKwe8b3MxHKIxLGmHcPlKwcqQupjIuLi218W3s1xSlRX6WoKcqoAM33vIGOf8ADK9QkhywAUkTaTO0n1MdBiduLEkA6SV7o32npEdeeDZCjk6E3GqRUgV6ZkHlA/09MTU+KUywIrpIO8jb4eXyxScrmlYAsqXDEwom3QG28W84x0nsz2cy/sga+XTWQJkbWxVexUR0s+STpqobDYr1bE3Da/0q6nUBWWe8tu6Li+CMx2byRbSKNMcx19BN9jsNsR5zsDl91pjTIBIL6gLTA90czfCZSieWpl2OmtSFoOt92hNXO95v4Y85apVQ1AaiaRPuuCCYm3emDJxWM7wCmnt1AIemapUd+CirK31XY7+TLioZnh9f2lqdaPJwNuu2BKwcTpOUdWLaotoi/wDC/U+nrhf2ZNP2mmoNCPqBubm0fE4omX16mWprRgCVB1AtE238ALdcT9nqVStXC1i9OnDEsNVoBICzuSYF8ZtVgEjpOd4Lly3tUpUiBs6qJDAteYBkQMGcO4g+s9/ulalyeetQBvBO+OQ8QrOlWsiFyEdkDyTIDEBrnoJ9cD181VSQHZjqjflYYvOyeOdnU64dj7wsIFh/ERy6gY88Wz9QaVndwLAbS/laAMc1yn7Qivv0ZAMSrEfiPzwzy/b7Lv73tUO9xIm4mVJ+0eWEx8WXyqHZmvvqmw+yh/6QMEV6jsTblTXYTLEEjfpip5ftZRqTpzS3ndgNwB9aMOKPFXN1ZWGoN8BG4whUwvQ3s6igT7WrU5G/Xb7uNZKqabam90lxsftEz8sR5bi1RStgYLmxjef1OIs7xYtQRACH1MT6gyfmcGUGQDNcUqNUNQMQQZEGwAExvth7XzBarSMCCjmx5xtGKoqsdWoWMgmOcxi15TMJNKSsim+8Wllt8JxnBu8lyFuRqKqaWEkM8nb67csZhWHBk2uSeXU43i3RnYhzT/0BPu0fxXEXFNNNJDdLDzEmPliHNZgrw2TEClTI6kyP0GKhm+0b1BGm217Yfs2ZdOFZkFqTTYpU+TIJ+WJKuZVcu4dgBNS0gE99rCcUbhvGKlJi6hD9UWJgyDyN+XhfAObqEuxqDvEkkHkSZMLheL/rTQp/mXT/AI1S/d6pRgI0ALqkllYnuzudiYxDle2rt3NFruSTfu3gD0+eKzw6kr6laRCOwiB7qkj0nGuHt3o27r/6TgK0qGua7TVnYKX0oGYqkC0km9pO/TGJUOuoahLEhWYg8mZSY6b9ML82zNULFSpaDBnmBB8ZF5wZTyjhGLA95RE84ZR59MMRqjVliiwdR0i4Ed4QSx2t1IF8WfhtOpTBD9wqNJSYIi2wIJjwxT0Rpiy8v5/kYtXZTJNXV1DFAgILaQXJUjUqgG5hgASY+GGmFGV/Ze00mmS5ZG1vBYsxuPLwNxhbl8w7uosJYj5jcnDCjkqdOo/tCz1EeViAIUglagIkE7WI8jyP4itBm7gpU9E6tSEarrIuIY9Nud8DpsdNdAGRINZTqIGkyY2JkER0uBg7LFCtIkCnU7howCbyYEM1hYbAja98H8Uz+USglajSA1TGkkSNpZT4co5nnBxXlzre3RaqqVRyUQ2WIkLIuFuP5GJafRS47ZduzFOrWzgpvULpTJqEMZKgFhpPLfSPI46gwtafhitdheGr7EVwgpmsA0XMLyUTy3Pw6YtJA6/PFLRm9lc49RBXUB3k73jHO2+34YdcFq06lDuqNDjvjrNiTN+RB8sD8SoBljqMUzg3adsrqTumDJBJEcmj5H4YdgPP2gcNima1HSHppVZhI1MNDjSLzJLnYGYAtGOX5zjLJU1VpLLsolQTbukCZEarx0x0jL8aSvVNKoVUOTo0mdLQJBm8G56DCPtF2KIzK1RtYWFwNj52JOF9h3WCp5yi1amaiwdLLzEgFZA8wScBpmFFN5ZhU7ukh45ktIm5iL+GHOa4gtEVfa6/ZUqoFMbM0kxANhCiSRNzFsE5HtLQSg6ilOhYVmiXJBIiEN56kYlW9lz4r6uxl2P4ZTrJUY1nJRVNqpF72N7CRhN2wSq2Vo1mCKjMI0NzAJhhqILeO9jPKZuDcQo5wd5VpmkgJJIXWZuVIXoIki02xmeSpTyzoRTzKVqcUQgBNJrd4iA4jrddXjgWCf2c9ejY7gXMeJ8f98RZjJHSvd3HdO03IJHqCMN8rQqGFEgk2vA+P6HDtK9X2XsTMhTABpkAzytZSTBAvzwmwKBUpQOhEfjjdJnUyrFTI90kH5YfcTouXbWQzkiQNI6QAPdgCBAOIKfB9dOrUMqaJpyIIJ1kgDpyn0wDIsr2xziGBWZgPtQw/wAwJw1p/tNrr71Om4ETGpSfHcj5YQLlIB85uP5GBsxSMMSsXHlzuPDDsVIvuV/afRYfSUnUc4KsPnBw3ynbXJ1GBFXSxBs4ZfTaOmOUrlO6GE9SPzxull/pEg/zIwcmLidWy1bLlFJrIDAke0Sx5iMZjjWYMux6sfxxvFk0NUyL1Q+kz7NNZLGSEiwWT0Bt4RhYzT4+f6YM4bxP2QqDTq9omjeNPjtff8MAziCyehVIMz028wfywRxTNirWeooMMxN9/WMBDEijadvH9MAG98FcOU6pi0MJ5e6cZUyhDQnfEFgQPq9SOWH2Wy9M0AFJ1wG94wx2IKbc5EDkMCBi/L8bqqFUNIUFQYAOkkHTq3gESOl8NKFR9bXYhQpJB2mGPeiFMaj1xnCuy4u2YbTA/q194+Z5DwHqRza57ME5QLFtAMC0nTuf56YVgFcO4bQQq4Q1WZraiuhQB7wA94+cnxscRcArDLiuxU6pr1Adu7K6fAz8owDxOqUyQYWIUAggfWt8RMjCHO9oalRKS6EUBSO6DdbDvd43tvY3w8jwNq3EA1dlqgqqu5DKAHZiNmMd6CLzvHK5wTWormkXUXVQxghdzYWE3EkmfO1sV6jxBV9sTcuoAkBtJHMMwsfEYvIykUlA90EEkQCVi+/M4tPAmrdCvLZFldcvqZlYSLQIBbVI5GQ0emBuzXA2zeaCzKCppJnlciPAAYttFVeolRLhVKx59fG/zwZ2eRMl7epHed+4gMRqHXkAFN97x44GyUjpeTorTUAQNIAAJ5AQBMfliY1xO4xyrN9q809SzhKcbJYz97ePXCI8bzczrzM/8z/3YQHaM2wII6c8c07SL7HMao3hv/UB8D8sRcP7TZlQNTuTzFTvHfmf0OM47n/bIpIhwYHRtURHm2kfHCphYfla6sIgbWPgfTl+EdcWnhPE/bJ7N/6xR3T9sACd+Y38r8mjm/BM6dgbqbeR2/MegxZa1Rlh1N7MrDeLGR+nmDzxDwy9oF7c8IJoPC3DAkRJ3jp44Qcb4ABSUU1AOtQY57i8HyvjpVOouapa1jWI1KORjbrcSR1EjdThTnMhMcoIPqMNSEVenwhKVB20jWKWiZMRsOc4YZLP0qVOnS0t7TL+zh0UFyHbU0MCDAHdkm0Axg2tkwRBuMZwjLCkKvfgvoG4BaBUJ533UR4DFKnhiyG8Z4Jlaut6lImoi+0JWB7SJIDCdLzpIJifHHP63Z0wopr3oZmUAllhVJYhdhLRI6Ys1DjFStVekwGmnTZBpIII3DAjwf4zjx2bqMM2XJOoK177lhjJ4RZRXybLErIn3ht/iH54gddwOuxjf8Djs/EOBUszJqKEc/2tMwf76RDfjil8c7A1aSlwoqJ9ule38abr8x44adhZUeHJSpujVElVYErJIYfZKkiAfAj0wfnspkmEqatMk2QFWEEbqfeYTM72GBquTYKALrvAuPTp6EYj4hTGpBtCJ4jYG/PnvgsKFudan7QilqKiANcBz1YgAQCbxeOuPTcDagaTtGmqutACDCzfa4udjiasoN2AdTccx6TcfHBedzpqrTmB7GkaawPq7gtzJ5Th2KinHJNO/wA8aw2GVqfZQ+IYX+IxmK5C4gCcHqEldPeUkMLSD4jlhlkez66x7RwQCNSgGfETbpuJwRkuIPXps9WoAKY97UAxFpGkEM3K+04B4hmdKo0tLAkEMRBHOBubjBeREWY4ZLVXpgCmjGCWtE2AJNzHLHijxN1pVKerusJCkAibbSO6fEQcbR62Y000WQt4EAb3ZjZR+GHqcCoZWkamYOtosg2k7QD+LQP4Wwm0tjsF4EVWl7Vl1D3QZjadUD624B/LBnCssq1nZZ0spsTMAlRyO/vb+GA+ztQNlihEhXJ28BMnyxZV4FVRWAS8QAN+ZA+eNF+LbE3aouPFqIp03q6deiWI7o7vgfZttECbdSAJwu7V8JU5Y3J1MgmFsD0Kgf8Axgemcy9IitTaoxYwhUaQOTG15BNvjvjOJDNGmqlXqXUkBCBMmwhdhhE9iPjPCwuUqJLMFBaWibfphJQ4Opq5Rd1ZAWH2pZzf0GLtmcoWT6RdOqxm14uPkcR5bhCKysFErYdduU4VlFV4nw5UztOlTTSvcBtYljuPiB54uvFMgf3ZtNiqgi/SJ+U4GzdDXXptEaBHie8rXgxAK4fiCpB2IIPlh9CAOzWTIplnMlyDueQjn/NsKv2gAqlMC0kn4R+uLFwZvoVsRY2IvucI/wBpMe0oU9tFOT95iSR+A9MYeWSSV+0dfxYyc3w3Tr+Chiuw5nE1TOMraZt0/HGnyer0xqtR7xPj/N8KU/Fytejq8fi+Tw4yTu1/Gb/yZmMywYqGIjlgzI12Zbk6vqn+MEaD/ijAeYyYYzefP/bEt0SBuLjzkEfhhKXj4pKrwOUPO5zck+P5e606G44sBUDqIR7+Qa8f3Wt6HFnyHEyw0sY3I8J3Hob/AN5umKElXUpOnSNZt0Vrx6Gf8Yw54XnTpB3KmDPMjb/Evxg43kjy0y58N4maNZYMsZBUT3l3IJi3UHkwHU4t+byq1FFRCYYavMdY5HkRyPgcUWlUkalNiJWb908j1i4PX1w74NxsUamkt3H7xm+gm3tBO4mFccwQcZlP2SZjL4CzWV1IySRqtINx5YsXFeHkd5duY6Hw6gi4PTCKuDhpiK92eyVRF0KAzSQIFzfw3wWMvWoZhg9MhSvdMiSZubGI3iJ8cSUcwMtNQzpSWMbxzjA1DtGM5LqGAWBBgwd7HyjGjSabErQ9y2euNUr1Jiw64KyvEQpJpszAGNYIOqwMkqIO/TFezmbb2R0SziNK2g8ok7b4k7MViKCFgASSxEm0kmLeGMmlRSY7zvCMvmpLKaVQ/wBpTESf402b8fLFO4/2ZLa61GmzU1JTWPtIAG1LchSRPTyxeHIpsk1NTVVLBOSqDaOfWZwJ2XqOKIZfrM7fFvniba2Ol0cbp5OorbGCN1gi3UXB36YJdBFxy3Fif7u3wOOxcT7N0MxJZPY1Dc1EFif4l2PnueoxSu0fY2rQu4FRGtrS8gAkyu4gCSbgdcWnYr9lPULH9bTHg2mfUMJ+OMw0TLCLMI8Y/XGYYFffI5SO667fbO87X+OCcnwYVV74IWnbmIloINt7Cx8cOOEcDo5UiSTUgmY+kmLALJ9kD1u/3cB0FLa7R32JF4Ek9b/HE8r+v8iiuOxjlOF6FHsgwHdI0kwTG+1yDInrhzU7M0mnUHN+ekz43TBHBbZdL7avxOCaRgGJHqfzxskjGhLxDgyUKYNPUO8BGlI5nko5gYG4t2Jr1KrVQaGhn1jXINwLMdP54dcdM0AT9tfzwpzXaGulFytRpVDFlMQLbjEyS7KSAT2Gr/Zy/pUIn/L/ADGMTsPmiwKinAiy1Qee+GSdtGTKUqjtrq1FeBC3IeASALCJ23xrhHajNP7zL5hF+G2BRS0OmWntOJSn/wAz/ofCqkmN1s89UAOZgyLAXgjl4E49UlwwPS0L4P0d3A9NcFKLYAJuCUAXUH3RLN90XP4R64p/bxicyC25QMf7zMcXrIUSKbEe9UZaS+t2/wCkeuON9u+PTxSu6AMKdQJT1XXTShbqbEHSTB3nHNOH/KnR2/E868HkUmZUzHTGCk0e6fgcV6txN6tQHuqS2yKFFzyVYHpiVyZs6m8bX8/e2xmvi1tnqS/q6/8AMf7j0NjC/wAPHFc/f3RzJDRyJMfCcMMrmzUqM7Qoa+hZCr90EnCXx3GSdh5P6nDyeNxSy1Q5yGlguwBL0m6S0Gm5/vRJ6JibJ9xhJ97usCPdae6ZnrY2FicAUV1a021pI+8l/wDTrGJ8wQ/et3xJ+/s/+YEjwIx23g8Gi3cJrH3YkSSL7HmsR9Y/5o64KqqN1jVyJ2E7+f54RcOzOpRJgtvy7w3NhN7H1xZaL23BJtb7XMeR3H+2MZYNEWrs3xKQKTXtFOTuOdAnqCZU+WM4rw/T3lup2/Q+I54rdKuqq2uwNwRyI2Ivuv4Ejpi2cI4v+8U2V/fUD2gHMfVrp+Y/XDXshqil9pk+gK/94yIP7zAfhOBeCUgjZgCABWa3hAjyxZuNcMKmCARII6eBGElPhyq7OFhm94yb+eLTtCaPVeubWBAIO55bWjrgWlmSoAgW8fHBboOnzwPUXwwBYHwriJepVqPqmQFBOyhbfI+mLD2f4roooJ2H54rmcTUHUDQGkWa/nMb3PLHnLVnoZcxDezQxIBNuvXA1ydiukXjiXEqhpfRyNTKusfVk77QenrhXXWsrj+lvK3FkFyOmnocB8O48tTJUajsv0RIqDZtWvUxUbERo2vY4jrdssqXVdVYmoYUKpg8oEYpJaYnbyeMxwNXYs1VGYmSSlGT4nub4zDr2q9an+L/3Y1irRHEpHA6zAsaYL1AoAsLy0sBIIJ2+Aw5r1a7U6gqUSimnUuUQX3BkKDthX2XYJrce/YDyMTb0F8WLI8Y9pQOuAjqwYeFxIM/PCop/oXcBf6EDxb8cGK4mNQnpN+u2EOX4qtDLsxuVJgcyTECN7nCNOIzlnzRJ9qH0EXs0i46ECR5YtK+xYzZc+Nf1PXvL+OK9xRFOXc09Tdxg1tjB6csZwntQa2UZql3puoMcxuDHofhgmhXNFndNWqp4+N8aw+Pzy3SIl5eOKt9FX4ZwpyEZgQD3VnlzIj44t+TymgDDen2bX2lJg30Zk1FP1WkyE6Df4fAfiWZXLvqRrT9HqAk+EbE739bY5sq0bYdGqYwXTGF1Hiys4VjDsNQERO+0c7G2GaYYnsmpjBAOIEGGXCKIaqNXurLt91bn9MTJ0rBBeezQy1Muf/taD1T/AM0iQP8AEUHpj5rrISZNybnzx2v9o/FCvDzPvZut/wDrp94+mooMcmFO+FBcUPYpagcefYGJi0xPjixZPLgzMcvHlgmvk10U1gQapmx+z8cacmKiqrQPTDvh+WICeIn5kflh3meFItNio+o3UbeeGT8MUrlRyK1Ft1nUPxOIcrKSoSMxUq0XUhvT/wCJxOiFWqIZOhtQ3urQP/5n1OHdTs0pG5/2xPxDhi+2pM1lqUjTYkHdRom3OChA8MTYxPw+tFTTfv3H3hsN+YkeoxZMpmFsdRAMAkkwPsnmY5W5E4T0eCkQ0EFTsE2ZTBEz1BE4Z1MkA5KiA41CFuJ94eEE7eIwnkpOhi51CCLCQQZ8Qbnxtgjh+aZGWrTPfpmAOqkXU8iDfAVB7d7lCtNzFgjeE7eYXriYNpk8vgeo36YlKhvJ0CjWp5iirLZG2n+zfmjfwnr69cV7O5IoxBERgPhPFzl21xqpVLVE/wCodDzHjOLXm8sKqhZ1ErqpPyqJyU/xDl8OmHrJH6KhVo4DqUj0w0zNMqSMB1cNMBD2idqFHURpZ/c1c+pjeI54h4FUerQ1MCxWQ9jAvbVbnbfDSppL1KbESaevvkXNttW9iBbxx54Wr0kmm0ByQQCQGB6wDI5fHGlYsm1dFf7RZXN5ak+uBSMMgXSsar6ig8x4yZ64C7BcGq5zMe1ZopZYaixMXIOlFtEk3nlvhp224tmKVOWeWdz3lsRA2+WPHYr25y1ekpAC1PaE/aqaRCk9N5wIbfSDKqZUkn99rJc9xw2pSN1bShFtrHGYpNShWJMpUmTNm3m+MwVEfOXsbjOPTp1GQwV0nYEe8Bf44lz+ZzXs/pFCJIB0xcm8HvE33wozObcK6KBoYDV1sZA+IGPH7yWQSIHyMYa4tO2Zu8Uh1Voq66W2MbGDYzuMU/N8Tf6SlPcNQvcXkEx8sW8ZQkAzyxXe1eT0lG5mVP4j88EXkGNOztL2OXLWJfvj0HdG3qfPCev2jqv7258TH+HFn4bk9KqDyUD0jFXThgcV4HepQRHQEhh8L+mKTyB0jLdoKa0Qrkq0XmSTN5xW+L8RL1copuussB0GpR06g74FZWJLTIWJ6iZj8Ma41kmanQqj3QkE89WokYmLp2VLQV2zraM1SqLuAvxVifzxe6TSARsb45OqVMzVRdbOxkDUxPLxx1TL09KheQAHwEYqTt2QlQbTqYbZXuZZ351GFMeQu35DCWni0jLTWoUOVMAv5nvNPpGOeeWolr2cw/a5m/6VRy/LL0VB++/fb5FMUkG3O9vD4YYdouJ/vWczFebVKjEfdmF/ygDAuTTvoNpYb/Ej4Y1BBdBfeIn3j7vhier7tI3/AK1v9IxDkvd+te9j1wTWEJR3vVfz91cAPYYU1DTvII73iDtfBYH9Fo1AZ0VKdxtDKQY8MbpODp3/AL1/PnY4iydGeH1VO4UNbqj8vScSUWBTy+fLEXE6JOXLTDUmFQSbhT3WmR0MxfbG8vUBRGMiVBgEXMflODUUElWPdcFSI31C8mN+WIWymK0Km7FQHUPdufuvcAyZAY/fxMKYKFRBKS6wdx9YTHTl1AwDkKhVCCVDUXvCjUfqVCRpgwAjczC+WGBzBVgdc/8AhxI8DpGGI8LpU6lgqRDBWBLKelrRvPWMGmlFm3B3ncbhh0kXwKQFYpI07r3R7hm0xyOoeg64lys6YAEraeqSSTHUEzHQt0wmMIy43DC20dR0n5jDjs3xQJ/RqrQjGaTn6jcvQ7Hxv1wpqoVuL/hgGmGbWHZj3gQSoAUxsItFr2G+BMGi/cUyftA0iKqe+Oo+2vXx+OKvWSMPezPFzXAptbM0fcJ3dR9U9SPmPXEvFuGK6mogj7S/Yb/0nl0wvqSsnLu1tAO6gbpSqOY6DYH1wy7PIfY0VP2FI+E4i4vwpzmHY+6aLU/EE48cNV6WXQOAWWVhSZgGxJIjboTtyxo3gVZCOKMhpPSq0zUU1UeQ0EaQbTpNtxAjfE2QztL2FYAaCTrVdjeN2G52HoMIq9VrHSx0mYYmD4PB7wwMuZ0rcybd294O3X54VsvjFsO/eKY3km174zEeU4hltA10azNzIcAHyBUxjMUokNqxPWUeye19LfgcVpOMiIg4tWYpgjTtOF1PgCauR9LRgx2TbGeV4mz0lOw0jz2wk48hqMi3Nnb5W+Jw4SnsB7o28f8AbEFTLg1NfOI9MPQhhwtSKaBjcAA4C4Xkjl6tfUVa4urBgZk2IkcxhghtgP2V7c8OwA0pMvtAoEOmsqBYBTYD+dpw3rW4eJFwBv8AexCaGqYJWBEjniXiFRUymkmNgB1gzhIp5B2yy0cxlKo92oEUx9rSBPqCPhi9U1xVK6aqFBRNvZsDzEDFpSvbzwyRxwDLa6yz7q99vurf9PjiTiXFjTyuezZsRTZE+/UOlY8pGPOQPs8rVqReoRSXy3b9PTFc/afmhR4dlqAs2YqNWb7qCF+OoH0xjD8puXrBT1RzGkBzODcrGqZJ0o7X5d07YEpzyIHnH54LoiRWJuRTCzaO86iLeE41AMycBB3yttu9GCcz7mXOr+0qd6/8PrjzQDBRBX10/DE+bDBcrtJaqeUfV9MABpfu+8WuLGd/hjfAhJq0dMajXAjxkj1xtlJW+m3SJ+V8TcBbRnKgAt7RWv8AxJMj4+H6yMn4JmddCn4R6b74OdzyHkTy574B7OiDWpkAezqMsnaJgTFxt8xhxUpDlt0+Hrzxi8M1WhNmRozM6QwrKN4Fj3at99oaBzjDLJtKaW95CUO26wJ252PrgfjFENSRgb03vpiQr2PqJU4moUwrd0ypUKSdg9OFaSTJJUqOdwcVLIkYWghoss+PcO/LlY/3T1wRWQCHVZZdpiIO4PgbjyJ648NSVCGBB5QBMjbvRy/XHqkoSU1e7tI3Q+6fG1vMHCAMoZhCgBEDlf6vTaxFx6A88BV4JJ87jn/IPyxqllL6dROokpfcgCUgciB/iC+ONd2Lc772Pz+WJr0Uao5hwwZDFVLA8zEW8xAjw9cXvhfFhmKft0A1gaa9Pkepjofl6HFCq0oOzAkyD0PI+tsFcN4g2WrLWSDNnXkQd56A/KMaRyqZnJUP+O8HBAdLo2x6dVbxGK1Woxi+e2TSKiy2XrbjmjdPBgcIuNcL0HrIkMNmXqMTp0x3ZU6lEE4hqcNB2O+2GVWngWqPHFiF7cM8R8caweKrdAfGMbwyaKgXHX5f749DoPU9fDENsT0kxZJKFtja0sbAxPTXAIwUsa9lglVxsU8FADinyxPVoKVEgEjY9PLHtaeN6MFDsxVnT4YeZZSQOp2wmp0eeLV2Wygeuk7L3z6X/GMROXGLY1kacUy8Ghl13QCfvvv/AD445j+1ziYq8SNNTKZZEor0sJb5tHpjqPCawfNVK72SmHqn7qi3y/DHA81nTXrVaz71HZz5sSY+eF4o8YKweWbphT70/DDHLLGWqnk1akgneAtRjPwXANOBcgE+Z/TDFQRlaA+3XrPHgq01H4tjQAlKaRuf8H54J4tTATKA7fSnafrLyxEKqxdIH3vywRxeqFGSMGNNTnH1+vpgEELTSCRMxbuEfOMFe30Zs7APRyr+NkC8/Eb2xAKw0nuGSN9Q+fWMe87PtsqTs+VIjxWtUHLw04koMyr6M9mFH1yr+MFQTHqTh8lSx2nx67iT0+G4whzagZ6m0TrpD4iY/LDxgIMcrERz5eOMp7NIi8ZQMaiMRpqoVgAgDcahJ8R02GF+Vqa6RDS3sQrtdy/tEtUBm3uE872sMOKtJSQTAggjneL6THMSPLC01XpZpkphT7QrUhpiNqkDmbG3jh7QXROj0+YczEXqxfpyxutVWA5UkU7MO9Ogm/idJgzfdsEcP7uqlf6NioF7pANM2/hI36Y3VaCJFj3fAjYj1vgvIVghaCDCODpJEBtUi4MkHp05Y91BqAc0wS86hG1QXcG1p94bbkfVOPdDYoblLTe6/VPqIPnOMVyrlLAOLMZs4HdMeZIJ6E4XY+jQEoe7pE8jsPEfL/5x4BAJ3Ii/8QN7Tubek+eCFAKwe63MdG5j0M/zOIq1IiDbw2mw2E/74Wg2H9nOOjLVTRqHVl6u89ftDnK8/wBRi2VcsF+hqGab96lU+yTznoeY9cUZssHWIi/wO+/T8j54e9lOMCov7lXMEH6Jjyb7Pry9R0xpXJGWgTi3C2puVIgjcfmPDCerSxd6lI1QaFS1enPsyfrD7BPzB/k1DP0ipNovBHQ4hPooWHG8eiT44zF2FFMp4Np4zGYszPS4Ip4zGYoknOJFxvGYBnsY2uMxmACSnv64tvZYdzMHn7I/njMZjm+T9P8AfZcCPbh3EIt/R3/0tjhdI90+Y/HGYzG/RK2GURhkzTRyn3a3/mv+g+GMxmGgJ090eWCuO7ZL7j/+ZjMZhAMcuMEZnfIf8qt/rH6n4nGYzE+y0ScW/wC05X+/+WH6+6fvfkcZjMZyNELnc9Ty/PAefP02WPPS9/8ABjWMxS7JfQXX/wC0D/lU/wDWw/C2Dq6jvHotvCwxmMxD2UjxTH0n/hn/AFHHiuO6PvfrjMZgexrQS/vnyp/NBONMPe8NvC3LGYzDZKPdcQhj/wDGfW98J8+0NTI30gzznzxmMxUSZF/7VmGosLNoBnnM7zhd2xEZgxaVUnxMc8ZjMZ+T7iiVZt8ZjMZjQZ//2Q=="/>
          <p:cNvSpPr>
            <a:spLocks noChangeAspect="1" noChangeArrowheads="1"/>
          </p:cNvSpPr>
          <p:nvPr/>
        </p:nvSpPr>
        <p:spPr bwMode="auto">
          <a:xfrm>
            <a:off x="0" y="-112236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100" name="Picture 4" descr="http://upload.wikimedia.org/wikipedia/commons/5/5f/London_Train_St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733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urnaby.ca/Assets/Design+Related+Assets/heroes/Edmonds+Community+Cen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1274"/>
            <a:ext cx="819886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92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1.gstatic.com/images?q=tbn:ANd9GcTgpdmO06x4l0O2v7FS6UivsolfdWGMjfFl66aykqJ5EP9d0m11K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89923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313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QWFRQWFxcXFRcUGBcUGBcUFhQVFBcXFRcYHCcgFxkjGRQUHy8gJCcpLCwsFR4xNTAqNSYsLCkBCQoKDgwOGg8PGiwkHSQtLCwsLCwsLCwsLCwsLCwpLCwsLCwsLCwsLCwsLCwsLCwsLCwsLCwsLCwsLCwsKSwsLP/AABEIAMIBAwMBIgACEQEDEQH/xAAcAAACAgMBAQAAAAAAAAAAAAAEBQMGAAECBwj/xABGEAACAQIEAwUGAwUGBAUFAAABAhEAAwQSITEFQVEGEyJhcTKBkaGxwRRC0QcjUuHwFTNicoKykqKz8RY0Q3PSJCVkk7T/xAAZAQADAQEBAAAAAAAAAAAAAAABAgMABAX/xAApEQACAgICAgIBAwUBAAAAAAAAAQIRAyESMUFREyJhBDLwkaGxwdFC/9oADAMBAAIRAxEAPwCEV1Q6Y1Dz+tSreU8x8a5DpJK3WhXUUDGVusrYrBMrdarYrGMrdZWUDG6wGsrKxjJrJrK1WCbmtZqytUDGy1azVo1yawTotUbIOlbpb22R8lrBWFL4m+DcdV3W0FLR6kAn0HnTRjbFlKg1sOKhfC+dLey/FjesgMfHb8D+enhb3j5g112jxlyxisKitFu8qswgGczuh1Oo9kbUeLugWqsMOGNRtbIozPQnFuJLh7QuuGKlsgygHWCeZHIGgrYXSIWXyqB8Kh/L9vpUVrtdhW3cqf8AGjD5gEUfYv27gm2wYdVM/HpRaa7AqYtfhqnYkfOobnDG5EH5U5awKiawa1moRvhHH5fhrUDLG9PzbNRsOorWahGHjYkVIuMYc59aYPhUP5R7tPpQ78PXkSKNoFEQ4geg+NZWHhx6israCM7QJ5n+vKpMjdfiB+lcYVpE1M6yCNpBFTcnY1A1vEMWy6TE6SNN+tEi845n4n9K5t2IYGfy5TymOdTnas5+gKJB/a7gxJnzANTrxp/I+4/aleEw7C4C07Eknr60wUTuI+dFyMkTjj/VR/xR9anTjandT7iDSnFW50gCFZpjmAQB6zFd2bClV05DetaqzDkcXt85HqD9qlXiFs/nHv0+tVzE2QPZmYJ000A9K7sYUlQcx1E9R861qrMWZbqnZgfQipAKrX4Zv4vkKiuOU/Nr0Ej76ULQS0xWoquYPiN0kAFoPMmdhPMU0GMbr8hWsyVh5Faigxjj0FdDHeXzoWg0wkiuSKiGNXoa3+JXrRs1BFrE27CPiL393aGaP4m/Kg8yYFVzgfDeKXLv9pWe4N28SwFxlDBc3hAViMqkARrsBTu41t1y3FS4syA4BE7TBrYudPlTxlSEcbZUMbhcVgcYL2LsLYTEFpFsg24zAkpDNAVmBidAYpv+0FYxPDD1tp//AEXP1p1xZUxWFOGvzAcPbcQWRohgJ5MDqPTpS/ifZoYlMMPxfdthbYRGdCxaHZ1YlTpEgbHaqck9iOLRJS7tyv8A9rU//kj/AKN39K7u9nscvsY3DXfJhlP/ADWx9ag4nw/GYjh5sG2HvDEhwLMH92LLqSdY9pvnSxVO7DJ2htb4krove2LFzwr7dpJiB+YCar/anhCYQWsbhAUts5t3bUyFcDPAPNGUNE6grvtEn4rE2lAvYHEqAAJClhoI/hH1rjjWKuYuxbw9uxdtW+87y5cvrkk5SgyjnCluepblFMrT30B/gN4txRrd23h7GTvbiq7XLglbasuceHmcpB57gRXNzs5i2BbD4xL7jXuigtlvJARB9AQelA9qYw+Ot4iP3N20gB3y5baWmHqCimOjCm2AJcqbXikjKV1+BFB6qjLYt4PxnvgysMtxDDr8pE67iIO1MC1AcWZW4xiWtEFY8ZXbvMtsPt1uBz8aMJpJpJ6Hi7RplHSkONxrLcYCIB0p4TVb4n/ev6/YUIhZ3/aR6fOsoGsp6FLjg7Yg+v2FFC0K5wNvw+/7CixbqLexkgfuK0cPReSs7ulsahJj8YLTAEEyJ0945+lQrxZP8Q90/et9oE/eL/l+7UrKVVJNCWx5h8QH9kzG+hokWTQPZ1NX9F+rU7B30rnnLjKisY2rAe61mBMEcjod6juYhUgEgeX8htR4B5+f2pDxVf3hPmv0FaEuTo0lSsJv47ku/wAP+1RW7I3Op+VQ4nKLpyzGm8TtrUtsMdpPuBqhOx/wnjotZUOHsXNWOa4hZvZOk5tq4xd4O7OFVAfypIUegJP1pMoIuAHcTy8vKi856/WhQ0aCYrdDd8f6P8qzv2/qKFMe0ExRvDOEPfJCFBETndE36ZjJ91KTij0rX47yrUzWg/iGCay+RspO8o6uPipIny3oNroH8qia+p6/H+dblepobCSjEeZrtb5PP5VEhXz99NsJx827eQW8Ow6vZR297Hf31k2Bi/8AEHyrBijXJArRFbkw8UE2+KuuzuPRiPvUF3E5jLEk9TJPxrvCWUZouOUXmwXvD6ZZH1rOI2LSsO5uNcWNSyd3B8hmaflTc2LxRoYhSht3FW7aOpR9p6qRBVvMGlrdncGJKLfSdwt4Bf8AZMe+pjWqZZGhXBMjwuBt2hltqFHPck+pOpqUmpcNgrlz+7R3jfIrNHrlFQXFIJBkEaEEQQehB2ocrNxMNVviQ/et6/YU/a6OopXjMIGYtmifLy9aaMkBoVVupfwp6/WsqliUXbBez7zRQofDiB7zU4qD7LUdiuq0K3ShK/x/+8H+UfVqWMtM+O/3o/yj6tSwmrx6JMZcFtTmhiNtv9VM9V1LEjzApVwm/EiJJgD500XCEk5ySukBT8d9j7q5cn7nZaH7SI4rMwVdSZ5x9ag4xgGRFLiGLwRpuJ6aU0u4PJB8EHUBWViDABMBiVnodJNCdpcQuVEX8rDbrAk79Sf5bUIP7JI0+thHZfsq+Lusy+yrAEkwNVn1OnKvSMD2HsWkBaGbQyQAAfTn75qh9lO2v4O3dRbed3uBgSYA8CrruTtXeO7VYq9uzBRrltyoAHUjX4mo5ozlKvAseiLj9lTjnECAXAygLpC/wxNRfgV8/ifvUGCY3L6yTLZpOrHkSfPTzFMcTlU+Fiw6lQnyzGmbapWWgkwd8IuUACD/ABSST6g6fKoW4b/i+IFHWuOMilUZwrHULsSdKExt11UHLEkATqdfTatykHjH0cHhi5faOfloMv8AukUJdwmXcj4n9KIxmCu54XMRAM7CZ1+VEtgBmBGggg6STPr9ab5H7BwT8CdELGACTE/l2251HdtwYIM+k/Sm13BrYCswbUeEk5ARzyyRI95pW3GvFFtTJ8yST7t6opN9COCXZhwjATlYe5hUZB6/E/rTXDcB4liPYsXADzZe7HxeKJf9m+PUZrhyD/PJ+Ao8qVti0m6Qhk8j9DWu8b+p+xpjb7HhT4pPwUfLWrR2b7OWcwDWkI5yM31mklmilYyxspAxDf0T086iuX35H6Gvdx2QwD6dxanovhP/ACkGvEv2jWvw2Pu27HgtqRlX2om2jbtJ3J510Rimk1WyHOxfcxVwcgfiKgw/E3dsoUT/ADiltri1wtlbLBgez105GnnAMArXnBYCLbOCeZDCAPWi0orZk2+guw98CBcZAdwrED3xFc/hNZJJPnr9acDDDSXX80xJiNuWoPIj3xURSo8rK8SH8UcmQhCOrIrMPRiNPdQly0IPofpTC5ZjofTWh7+GOUmNNdfdQVGYL3Q6CsraW9KynoSyfFcSNt2XJIB3mNwDUq8S6r02YbnWPWgeJgC++Y6Btswn2RynSorAPUCRrqNB96EjoSsdrj+qMANzpHxmubnGbaxIYTt4eVRG0rqqrcyyBIIGX5co5ClnErGW4gJmQDPqSBPTbapRdumUeNI74reV3DLMREEQefL30G9ogDzoxLb2oyhTd3BYA5V2mCNySfhQl4XC5z6vvrpIM/cf1pVlIm8YXwzF20V8zw+mVcuYGJ3OYZfgaaPxkEBM1mBrOVQ3veJI15mq3etSueBvlJP8Qj4/zriCcz7aQANtRE0HBS2LtaLCeIjNGZIjfNp6Utxb5n0MjMNjI5c677McPDlyyhhAiROsmu79gLeZQAAHUAD/AE0IpRnSEm20bwYi6JGk/PIYpqb2hykydDrEg8j1FK7xyudee3+kVNhbVy64W2oLEc4ERAn6UslbsWLpHdoObiEae100EqDE+VHXMKimXuKNW3MmCIGnzp1hP2X37rot3EC2Srk5JuHQ29B7Me2OZ2phhv2Z4VMT3dxrl0LbRzmOTV3ugzl1iEHOg465eAxyLop13ilhUCSzhemkx1ojC8RxN/TD4d38wpb4kCBXr3Duy+Csf3di0pHMqGb/AImk1xie19i3e7iHLDLOVJVQ2xJ2+G1Vjhg+3/sR52ujzex2B4ne9vLZB/icD5JJqp8SwNyzeuWzcJa27ISGaCVJExPlX0Hd4snIzXh3aS5OMxJ63rh/5zSSljWoFMfOW5B/YXhVvFXv/qV7wLb8IYmB+9I616q17BYJVnubAOi6KhY9FAEsfSvNewVzLdHnab/rVn7WsVcy4Zk2VnJ0mCMke7U1BZGstf5HniclZel/afgXbJZdrzdEUifQvln3TVc7R9vy6E200Dm2QSdGCu3IQT4YiedefdkcOveNdYnvACyAaDWS8eYGYU+4iVbu7SoQXuKx1G5DLJGhkzO+tN+ozPJNQ8Gx4OC5McrhjcQNnykhToB6kaz6VS+PX71m7ke+xHtHKWVYJMAgQNhVm4rjrxTurYK3Li5Q2xRlIzknl4CCPWuOC8BP7xLtzvWVlbM6BiVdBBBcmNVYc9jXDjWTFJylK16OtpT0lRD2Vxvd4hXXnmO3VGFV39oV/Pi7jHckf9NBVmx2GFrEW8pJkMTJnWI+lVHtiZvn3f7Frvwbkn+DkzeSsWR+9Hqv1p/w0xd90f8AMKRWDF5fVf8AdVh4aJvH+vzLXbM5ollsDTYGeon4VIcOf60o+5iMNbCgOQdZzBuUdF051KmNsN/6i/MfUV5zm/R2KK9iO4kUNcEg+lPMTetBtGQ6DmKgfjSpsRz2IFUjJvwJJUJE2FZUYuDqPjWVciOeOdnrRxN0m9aBLeyRqNOevlQGG4PYKtL255CGnfkBTzi/C1/FXiTBLkESPIc6htcGQGQ0HTYqNjMjzrmlJrXJndGK9Cy1wO1BJKGBMeJSdaCHCV79bcaGCSM3sxJOvlVpfhYYiWBAMxCa+pDTQmK4M/f27qBcgENEDTWTuZ0PypY5Hu2O4J1oVLg1zqygqACDJLEgz5+fyoS/gMzu2aJIAOvsgfEbCmmLMZo/iP1rjCursBlMHXQjkPSqp65E5XfEUPwuIAM9YJj+elbHDS0L3ixMDNyGhP2p4LyK2qMI8/vGlK71wd4So8JjzjRZj+udaM5MnKKQ07NcOKO6l1YZRGTYeIzQ2Pw0X/W4v1WpezpuMzhc50UDIpY6loB300rRzHEKrghheUEMIM51GoOxrK/k2TlVHB4VmuFpjxZY9EU/es4c5tuxUwcjgHz0g/KjL94peuJHssG+Nsf/ABofDWmZoUSSG5hQAY1JOkCi33YqjaIsZxDF3Mk33lsy/wB5kEEKSNCBGgqyfs4BVrx18QtmSQZ/vBO3l8qCXsniDctIpthvEwPeKQIyLJKzB8QplwXgOKw957a3cPOS3mZi1wATcCiRGuh9xWpTknHTKQpaLi94kmqBxzjht49lI0K2viY+FWr+ysWxgY6zvDC1aUlfPU+vwoLH9gLJuE3cdmvwIEW1chdRCyTAAJ06U36ZcZOUtqied8oqMdOxpw0lgfWvMuP/APmr/wD7r/7jVuxJ4XZY27+NxJcHKyy5AYCSPDbj51QuOY2yl+53TE2sxNsmZKH2SZE7daEMbvl7KKa6LN2RvqjqXZVHdOJYhRPfDmaP7W45Lnd93cRwM+cAhgQQunyNLv2f4e1ibmS6gdVtlhJO7Orax5NFW3EdquEYe93PcKzhghKWQ4DTB1Opy84B8pih8KyTaYzzOFUeX38MVuL3TALzBnwzuAelWYr3psMtu4bltlJKA+JQZjQH3V6VZx2EusrYdrLhdCbeUxMETHoaV8d/aSuHvCxbsPeukkBUMEsfZAEEknUkcgPUA/HFz4N9efZn+onV13/YruIuYrNmTCXFBAHjDGSNjJUaxp8K3Z4DxB/ELWUkRJKiVmYMttJPxNXT/wAXYbETatvN0alYOhUwwzbGD0MVnEeOvagIkgIWYnYahVHlqc3op23oShjhLiifyZJK6Kfc/Z5jrrBmayhG2u0/5UM++qB254Tcw182rrB3ABLLMHMqkbgcq9h7P9trr4a7icVayWxcPcC0Gd2s5goYrz11nSRJiBr5P+0njCYrFG9anKypGYQQQiggj1FdsVjVcXshc3drRSbf94Pd9ae4E/vGPkftSOz/AHo9V+tPcIPG/krfQVSQqHluWg9aY4K1Q1rBsiKWK6x7JJ5TrIpjgk1rimzoiCYy8gcqWAIUEgnlPnVexmJl40OrACPMRr6a11x8E4q4JiIGuumURR/CMKlxILLmXQmN521noIjypl9UmM/IttJAGgrVEFa1VbI0ej8XA/E3v/cb61HbpZxTiU4i8c6ibj6E/wCI13YxgAM3F+NceSLtndjekM7tsMpU7ERS21cNolWErt/2863b4go3uJ8aG4lxFQubMrf4RuR1FT4vorGRXsbe8Z6Nty2In31z2bvjPmuGF1AnnrP2FaxuMS4p3B3IO8gbjrSu3ioO3QLroB611pXGiUtTuy+NdsNJzIdPLrH3pcrWtlZd+THou4FB8LsAjxkbbzHMbHSl/FBbDZbY1kknxAaRuZg/HlQhFXROdos2B4j3Fu81ll7zuwE3InNoTodp9KW8NvNex9tmMs9+yWPUl0J5Dz5UvsXwiWwq5hdIVwSWywMw0POeUDU+VSdnrmXFW22i9bMRERcXlypoxSnZGXQ57SWu74hfXbxLyn/0xUWEvqrEz4YIHn4lnXpUPGcU1zHX3WDmZYB5xbgjelP4zIAzjQEjc7Fh89KMsXNySEjk4KLY74xxJCqgFlBzzC5iQDaMEZh0+Vc9leM9wbzkm4srsqyAQxGmaNzSlLgvxkQkJmOmvhJUeLTrEeZFMOyHAwpxGR2HdXADIUlicwA9mesRzJrmniUIOD/mzrjkU2pJli7K8bXv7r3XyeEAZgF8JYxsTGxpdxHBoMdZxFm737Frr3zmVdAkW1ReQ9rrXOKsiwC2rFyMylQNA5Gmg8/61pRgeO4bCOe9LkMGKZpYrMzEOZ5Aaaa7nWlxptNpfigS4t9gXF1sYnE3HAvKSxZlBQgEjXUnmZO3OlGOw4JhVdgFEQROUKNTANPsEcNcLuHuXAx/gXwxmMe3P5qW4vBO93LZzakAAHKAOrawoA3JMAV1xdaIteS0/s8dbRBvZ7SNYIVmnMQGQBhlUR1mKsOFwnCrJuMlyHdWTOxuuyq6lWyFgYJnevPezvFFt2r7tmc27NzTcFpUjX+HXU+VA8F4rdvhiHtqVK6MHBgydMqMOXOkeJycnZm1SRfewGXC273fXFhnSCmfkrcwJFPsPxDAW7huoUW40y+S4WMnaSsxtoKpmEx6jDtbYqt4iRIc2yRIkECQIIO1Lm70Zou2NR4Z70ZT1J7vxfLap/FzbbspJ8aQ57E8OGHxTXbl1WUJckILhPiZdfEgH/ertiO02BYEOC4MyDbJBOkEg77VQeztq8XYPesH91c9kXN/CV/INAR86IucDm6rfiFCxDr42HPxKCog7c600nL7P+f0FStaLpiO1OGcaG8ImMng3addemleX/tAxiXcRmtBwsKBnJZtF5kk/WnnELTIIsuh/wDcInltlHrz5+VU3jocR3hUtO67RGnypsEEpWgZFURJaP7we761auAYI3bt1RytXW6aKgNVNP7we761YuGYko7kc0df+JQK9BnJ4LFhQcieKRlB89vpTiwPDSXhxm2kbhR9NqY2LpHL3fpXmTdujuUaVoqvag//AFLH/Cv+0D7V1wRv3bbTmH0/nWu1OHPe95urAA+RAAg1DwK34GaT7RHloB+proS+iJN7Cp+30rdDDHJ1+RrKaiY3xt0m7c8W7t/uNS4UnUl4gSPMyAPrQV5WzsdNWJ3PU+VdrMbD/iP6U8opmjOS8h6Ft81d31LAAnl0HWgBeboPif0qRb7/AOH/AJv1pOC9D/LL2SHBLGyn3CgMXw1YMRsdYFR4vjboxXKmnPUcgetDtxtzyX5/rTqFeBXlb8hvdlgIMQKibDH+M0N/aT5cxygbTBjYefn8qFu8UY+yyMd/DO1aMUu0aU5PaYZffI1kEzmurp6An7V3w/EAXZEgZ1I5/mHTSuLmIVO67xBcZypUmAEOVjoInaefuoa3fzXSYiWXSZ5jnzoKnLrRnajt7GT3c19zMeLfX+Ex9Kg4jbCqNc2aZMEDygnfU1FaxrJccgnQjQHqCK5HFUOhUGNgWfTbWUI8/hQuUZ2ugJRlCn2d8OAGWSyiWzEAkgeDQCROpAmY+7rs5j0W7i8wzfvlgFxbnwvzJEaHf9aRDibC5mNoMWkRrE5khtGWYI5yPKlnFsLne+wyhkaHMmWknUiYG3ICNJoSXyN8vP8A0KXFVE9F7ecVRMHksm2ZyglboZgc9uNN20LgmdPfXldvErdxBLwoAAQAQAFgDT+tTQmNTu7jgkEg6EbeooZw6FbkRm1Unn610YsKjGk+xJ5Ll10XDs9bsXr96y5AlC6HMEJuKNUBG4IA0GvhmucQHae6ZskfxSCANATsxqnXcTmuFl0kyPL309wNl7qFwGhAQxUHSAIPhHmDSzxcftY8Min9aHXCuN9wjOy52KshDhoGYiC+UEkQNuc70lw2MCA5QFzaEDQzz0LN57W66v2WIRHzEy+p8UBQTEn2dPpStLmXSSPSB8gY+VNCC2xZyadMu/C+HnujdLhnbKPEHAUMpJBMGToNY5VF+AveKb1gk+z7YA155reuk8+lc9luKobb23c5oXKIkAKGE8uZGgGwFT4jCNMpft7QVuBxDfxAi38qhbTaZSk1aH3Ze0wvAO9nL3b5yrE6wIgETE0XxjCOHBsXMO68w1wK3oAYn40p7I2LgvDvrlkjK+Yq6wBl00MNvGsU341wJu5e5YuW3uLJFuc+YToFyEmTXNKlPssr49CniFu+2QW1E65zntlduRkyJqudoC2YZ1ytppIPLeRRX4zFZgpwV2SQBo41MRMpoNaG7T4J7VzJcADCDCmRqDzIH0rogqklaJTdpuhAp8Y931pxhG8R/rpSUHxj3fWm2Db977/0rpkcyHljFFVAgiABsp+c1P8A2oeYaf8ASPvWX8NkC5j7TBRHVtBPlU54UdyygDcmY9fKuJqPZ1KU+hfj+OhEJdM3IAwZPn+tKcU+KVC5yBDugAEKR8t664qgbFpaLAhQSSNfFGb5ACmGLT90Qz+FQd+mv2q0Yxil+RdyuxbhsXmUEMADyK7co3rKqhvkaCayuj4ifzHqaYRjJg+W3WosVZdApIgExuPt/WlNcI/hHpUXGRNr0Zfnp965JTfRRQXZWMS7C/YCMc1xwhBPhIJA1GwOu9WqzwO5P5f+L+VVQ/8AnMJPK4Pqor0LFYjJbZ/4VLfATQlNxSSCoJttlUxvZo3bpNtk0OQyzaOFk/l2hSKXt2ae3eSyzoDcDFPaI8J1XbfpRGCx96LYtsswxlh1B3PPn8aA4o9w3Uuvdl016ZSpBgAaASD61RzalxsWONSVpDK/2CutH75AOkMda1hP2eMhJN5TodkPP/VVpw3GrT5BnALgFd4kics7T5UVi3y23bopPy/Wo/NPof4kii9pMALTWgxnw6ESpGQQeeshqU4W54veOh59RUnGuINduAOWbLbymTudZjfUgrrzihcMApgAiCujbjXY10QVURk+wz8XGfwg685G88xUPDcMuYskrEDdW69V20ruwyZmzTqfcCJIk9K6wSQzQQc0HTaddPKs6tgXSDG4y1hlYEA5WCnJbOso2oy+VDYvt7eZzDLEmD3SKT0zBQJ5SKixZAvjMuwETDDQjcEa8xQD4zD5jprrtbJjU9Tr676b0qxxf/kfk6/cIbzszZzrLEnzMydOmtSXcU1w+MzGg6D0o7H8PWAbU+Ycx79T8qW267YtNWc0rTomwuFVmILZRB13199H8ExLoGVbpUZpIBIDaQNtKUneiUxpWYgAgCAANvSKE02qDFpDlr7m2wd8xCsZD5/LcEjY1Xrr+In+VNrPEg21tdOsmZ99c8QtJ3XhtgOMrMwzDKphQImCCxHnU4fV00PP7dAOFxhR1dfykH3cwfKJq7fhsxYm8gBHgAzCGjc5kIbkdxtSrgHDbPdi46l5ABVoKzJkiII9mN9J50dxFrRuZ7dxbQ2Fm5cIUaH82Tr58t6TI1J0rHhreh32cwTBwrPbaUYMyvbAHhP5c2bprEULfu3DeKJhrzLmyq2RoJzZZ20XnJofs1g73fqHa2wZX1tsjCChjYzMxypjxQPYglXkmAEBneJ5D5zXPdT7LV9eibF8NvWWVSjeIaG3LAHeDGo9YjzqrdoHOfWZEDWZ0HnVht8XfOLYuOXI0WWYmBO2vLWKrvaBj3hmJ0mAF11mQANaOO72LOq0JAfH/XWmeDP7weo+q0r/AD/11o+w0P7x9RXUzmRbuNN+7U9Lls/Bx+tSccv2zh7gdtI/KRMgyB8QNDSnivEC1phA5H4MD9qrXFXm6x6sze86/euaGK6Oh5KegPC4zLeVonXluOQI9KZca7RC4ptqkDZmOhMEcvdz6mksSwnTXU++p+Mkd80eU/5oE128U2iHNpOgUv5VlaV6ynonZ60uMyd2CrEMPaUZgPWNRUl4vcUr3bqynTSVMf4tiIJqHhzfu19/+40bhMYjjwOrehBPwry5JndGQoxPZ5rmWQysjBlZcvIg7E+Q+FWG5h7l2xdW6yAspCBdDt+YkmSTG2lcKtTLSNP2Na9FVtdnsUURIRRrJLgxrI9mT9a7/wDAtxvavIOsKzH5xVqa5Ck9AT8KTr2gYNaDqFk5bhkQCWyrlM+c0/KTehUtUSf+HMk92bZBCDLcVmAKWwmYf4vCDMcqI4ZwQWrV1WuMxuDYA5FbqFJ1oThvGiS2dlgMc0nKUOcrA6qNKP41xTuLJuBQxBURPUxJpOL6G5eRPc7GWyQz3W03hQs78yx5GkPFuHJYvgW3LqwVtcpIOciCV0O3Qb1bcHOLS0Xtw2doUE6EAxrzOU/OqpxrBBbs218OmY66MGymSfcKvje9sjPoXMAxuahddJ2579KGOIZRr4TIykdNdZ5yZqa4hhiI1JA9QOfxpV3DKhkc5jyq6SbI3SGgxJdwWM/9xQH9g3mlhJGbkC2k8qIwW49B9q5w+MuqrhXYAkaAkDc8pisrX7RtPsLw3YW+85Q7RH5NOe+unrSTG8Pey5RxDKYYbid9xvyo38Xe5XG+n0ofFAkgtqTvNNBzv7MElFrSAboioqNxSb+tDi3MxV09EWg3hYXPlY5Qfzbgeo3+FMuLqotEIysDkGYKQTB0EkAxSu1aI1Ip3g4KAaHw+vOufJp8i0PQNw2/3drYksBuZAjNy/1daHbBG9Oa4gblmzADy0B099PreGWPZFbNoD8o+FR+XyiqxkfZ/B3fxCZgCFS4MyEMDKwNtuWlMT2i7tyqu66gSpOWTpGh66e+gxhFJ0BB8j+tZ3TLOV99DmE6e+aRzTex+NLQ2u45rTqHAS44lcyBGYRPtQD051XePNLzAEgExOp111Jo3EYq4wUXVF0J7Es5yzroA0f8tKcfckyZ1PP6DQae6mxpXYs26oW/nH9c6PtHxH3fagAfEP650wsr4vX+VdDOdB2NbwN6H6VXOK3Zun0H0BqwY4lVYkGADNVJnkydzRxK9gno6ZprRqTC4VrjQo9/Ki/7Ny6NM/CrNpCU3sXVlMxgh0FZQ5o3EvKnNh2VdWEiP9ZI/ryoTA4W4hkIQw2ZZ2O+mx+dScIbx3Pd/vuU3muNxZ0KdC9kxF1cj5QpiWbwsCCDsu40+dYvZxzocQAOgDEfAsKYAV2tbi/Zuf4DcFaS1YyF87a+Jp56bCdqSYrg2dlbvFGXorGdQQTPpTO4KjpViSd2F5X0dfgbGZjDeJsx9kCZJ0Eaak0Zir9t7JssrFD1bXQyCD6ighW6HxRN8sid2Q2e5CkJ5MQZ01kc9KHwVhLRlUBIOaXJczEbk7RyrusplCKA5yZXuOWFW8rIqpmBLBBAJ9NqWXEGsinPHlOe2R0b7Use0aD0wroFs4UZtNND581rX9nnUZvtRuGwpL7j2T9Von8F5/KleSvI6jaFi8J6t9/vQHGMKLZWDMgzVjGCHU0g4+P3gQAmBqYJ1Ou/wp8c3KQJxSQIqAuo5Fl+Gk0//B2hso+J/Wq9avhLqhvykTIMaGrYjjoK2ZtUbHWwUWE5KPhNd9yOS/AUVnrCf6mue2UIrdpuhrpsO3lXSua3Na2Y1aw2u9dnD+tbtvWOaGw6OHtjzqBxHL6mpoqG7c6/M0UBsj7yNvoK7VxOoE9YH6VCcQvX71o4tPM01AsE7S4sC1lB1c/Ian7Cq7Zwc2nuHYEAeZJE/AfWmfHLb3XGRGKqIkCdSZO3uqW5bHc92o00157yT611wfCKS8nPJcpNkvCLYFu2dpUk+ZzGftTDEoGBmJ5UNhLeWyo3gH/caIvHwiBSt2x1pULe6rKaWrAAFZR5CUGcI/vbo6f/ADuU3mkfCLv7/EeTtHp3j/rTc4gDmPjTMQnFdpQJ4jbH5h8Z+la/ti2Oc+gNCjDS6aimgLvGl5Kx9386hbi7crZ95ArUEbTWZqTHiV3kqj1JNRtjrv8AEo9F/WhRqH2es7yq62Ic73G90D7VC92d2Y+rGsGmMeOKSUI3Gb7UsTER7VaW/l2j6/Wo3xZqbjbKroOwr+PT+E/VaKzefwpVh8VDgtt9qN/GL+UGozjTKx6JiaHvrXTYjSctAX8YZ0j4TQUTHNzBgvmIBO2oB29aPH9TSxblzNz36RRDWmO/zNO/yBIMZwN64/EL1H1qBcET0ra4DqftQ0YIXEL51y2LHIGsVEA1Pz/Std6g5fL9aFBOrOJJO1ctccmpLOI10Fc3cUelYJxdQnqPfQN/CHr96Mlj1Hyoa/hWO/zNFaA2QJhBO5opLSA7fegmwTA6fKu7d8gwfnTiDC7eUHSVHkAT8JFBX8YdRGlFNeBGv61HcwynUfKtfsLMsa2x6fetMYIrpFhR5afOukMkVSJJhHcmt1IjGKygahTiRFx453Lk/wD7DWrImsrK6GQQdh7Y6D4Uyw1sdB8KyspCiGWJQBBAA05UqumsrKAwM5qBzWqysgkbHShWY9a1WVn0FdmEV241rKypFDsbUfYHs/5fuaysqchl0HBBG1AXN6yspUA4X2h61Lc3rKysYhZzrqdqjt6jWsrKZBOlGlcsKysomDsAg6CpyNa1WVN9mI2qC4aysooRnFauKCNRWqymABPyrpjpWVlMOT29h6CpF3rVZTokzrNWVlZTgP/Z"/>
          <p:cNvSpPr>
            <a:spLocks noChangeAspect="1" noChangeArrowheads="1"/>
          </p:cNvSpPr>
          <p:nvPr/>
        </p:nvSpPr>
        <p:spPr bwMode="auto">
          <a:xfrm>
            <a:off x="0" y="-112236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72" name="Picture 4" descr="http://upload.wikimedia.org/wikipedia/commons/3/32/Aldo_shoe_store_in_Tel_Aviv_Isra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724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1.gstatic.com/images?q=tbn:ANd9GcR3kM24s2pH3O2_Qq0jF26fZVzmmDmDnOQ8ZAqENcPLwomDV9ax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827214" cy="46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10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3.gstatic.com/images?q=tbn:ANd9GcRK0rlC01mFwpquXBn1WoluET3J0W-KMmc9RSiUI-GqaaWsiOSS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86728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456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ervicecanada.gc.ca/profiles/images/bldg/bldg_3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7287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6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alloweeninthevillage.com/wp-content/uploads/Tuckey-Home-Hardware-St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39282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587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intrax.de/sites/default/files/images/can-weld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4192"/>
            <a:ext cx="7248817" cy="550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9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Qq_zWKxPhB4kjFAKaJKi_jPKu_93BpoIZbWy-HHEdRfcs09ar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11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SERQUExQVFRUUFhcVFRUXGBcVFBQUGBYXFxQWFBQXHCYeFxojGRQUHy8gJCcpLCwsFR4xNTAqNSYrLCkBCQoKDgwOGg8PGiwkHyUqLywsLCotLCwsLC0sLCwpLCwsLCwpKSwsLCwpLCwqKSwsLCwsLCwqLCksLCkpLCwsLP/AABEIAMIBAwMBIgACEQEDEQH/xAAcAAABBQEBAQAAAAAAAAAAAAAGAAIDBAUBBwj/xABMEAACAAMFAwYJCAkCBwADAAABAgADEQQFEiExIkFRBhNhcXKRIzKBkqGxssHRFDNCUlNigvAHJENzk6LC0uEWsxVjg6PD4vElRHT/xAAbAQADAQEBAQEAAAAAAAAAAAABAgMABAUGB//EADQRAAIBAgQDBwIGAQUAAAAAAAABAgMRBBIhMUFRkQUTIjJSodEUYUJDcYGx4VMVkqLB8P/aAAwDAQACEQMRAD8AC5koh2oT4x3niYkFd5r15mLNtXbftN6zEFI8Nu5+g04KKVjqiLNl+bPb90V6RPZPmz2/dC8B3uiUCM+zpNmTcCNmS2pooCgkkk5AAAnyRorEFmsM6XM5yW0mues6zmoYEEMrPoQSCDxMer2ZGLcr224nhduVJRjDK2tXsR2ayz5jOstg/NqXJVhhKgDxSQKnOlNaw6RZbS0rnVzl7e1Vf2aY3qDn4tSONDSLtie1SWYyRITEyMQsyzkbFaLQzDs51I3x2zG2JLaUktMDCapAaWcpuENSj6jCKcKnWseu6cPTH2Pmliay/HLqzOaZaFlLNNebdiqtRc2XUU149dDwMW7S1qkkCYKEkqPEYFhQMtVqMQqKjUVHGJpyWx5PMmQDLAQKAq1UoWIYMDUk43rUkbZoBFqdOtjTUmfJCME1p2EJMKtNalXapJ+itAMstIDpU/TH2/YKxdf1y6shF4T5cwpMGFlNGUgVB8nXB1dyyTJDTC2IjRfhSAuZZLTOmK0yQ6kKqswlsqkLkGOVBRaDhsiDG55UpjgmEpXJHGgPBgcqHjlHnYtU4WUYq7PSwk6tVSlOTsuoOXxPnKSURWTdqWp0jL0QOvyib6q+mPRbx5NzFrgpMHQaN5p91Y875TXeUmVwkFq4gQRRhvp01hcIqdSfd1YL7MviqlSFPvaFR6brQY99MKVl0rmNRUHQioziNr74p6f8RbmcrCZslmBCSUKKAfCKWkLKZ1Y/SBUMNAMI31MckcppYns7GYUMhZLHLnpmELtM4cYGJUZ1bIAEMKx3/Q0f8fuzzl2til+Z7L4KJvtfq+kRw3uh+ifRDpF+UlWeWzMVlTzMYaqZfgiqgV3FZpppt9Ji2b3ktPtLMdibLIQhDjBpkExFguYANdRWhGUB9n0PQ+rHXbWL9S6IoG8ZZ+ie4RZMkcBGDBZdUsGdJBFQZksEHMEFgCCI83tDCwoZcnG57nZPaFXEqbq28Ntl+vwZ5kjhHOZH5JgiaxS52a1r82WVVlrjwzHxsgqAtAq5U8VjFe03bLWW7DEdmWZbVFDiZlaq0qM1IocxTfHnZWeqq8Ho1qYnNdfeYXN9J74ki3dchWchqUCO2ZKiqoSKkZgVEKrvQpPLFNtFJXcaO46jEyXhOGk6YPxH4xozrirMKoQAScOLhziSxmBn84DXhERuR8KsCCrGgNHpniofFzrgbIVOlQKw2WRy56MlwIkv21DS0TPKSfWYmXlRax+2r1gH1iIbRdjpXEBs5nPg+D2oq0jXaMqNGeqSNReWFsH01PWq/wBsSLy1tQ+zPk+EY9IcBGzsV4Wj6UbY5c2jfLlnvHvhx5ezR40lfIT8YxAsNtKbB/O+CpslLB0fSFi8tEoKy3rvoRSvRWFAwZUKDnZH6KlyI7aNt+03rMV4s275x+03tGKtYkj2Y+VDonsnzf4z6ogrE9k+b/GfVB4Ct6onURTuixpNtGGYaJSYxNcPio7DOh3qNAT0RdAirKuvG1AaVqc6AcdTHo4GvCk5Zna55Ha2GqYiMe7V7XuXbuuKROZ8JmunPLLUgqrS5TBjz8wFc1FPujiRURQFzobI04YiyTMLHxUw1AXBVKOTU1GIFctkjOLJ5LMfpKepkPvjo5JOdGrr9Xdl9aPVWMpX8/sz5x9nV/Suq+TOvuxSpbIJYejS5cw4yrfOIHAGFV0rTp6IpII1/wDT/wB/+X/MSJyaP1x5v+YpHHULWzez+BZdl4r0e6+SO5iecFN2cehXfNlrtOGJ+iABTrO0DWBK77jwGpYHyQRzLVVAoGYGsefi6lKq04y1PQwdGvRTjOLs+VjWm8oJag4UJbcGFFr07Rr1R53yi5QTTNOCa4b6ZVmWp3A4SNBu3VjQt0me1QJigdAIPfSMKZyemcU7z8IGF7qM89Sa02Q2Kp1HTdOjTeu7f8IszrValeXLFqmvNmc34MPMOHnVVpYLE0JIda00rExl20zZ0oT8TSU5ypNRMQ4MJl4lqah1IBp35RXNltYwbfzY8Ga5qKUoGw1oAcs8t1Ijpa1bFjOIKq4qgthRxMQVIqaMoPk4R6Pf0vVE8n6LEeiQ9ntf6wcUthZmKvWXKNSGKnBil7VMLMegViK0TLQsoTWFnKkKxHM2csquWCF15uoBKMK56dIhJabWuMBspjTGcDDhczFwvjGjZaA5DdSIZk60GWsshcK4RTClWCFigdtWALtkTvhlXpeqPVCvB4hfly6M7brTNksomSbOCyq48BJ8Vq0rhXI1BBGoIIjQslnMyYiDIswUHcKnXLhGbedotE+hm7RUsQaKDtnERlurUgbqnjGjInlGVlyZSGHWDUR5XaU4SULNPe9n+h9F2JRqw73NFra11bmaEi7AVZkmNgKPWpWUWZCgwtViMPhEPojl42Carsqu7gBlZmZQCqMBQtjpTF9E6HLMxXmXqcJVUVVKsuEYqAuyszVYk12FHCgh8++sYYOgKuWYgEghmcuCDnpUjpB8seXeNj2MlbNffoUJ9kZKYlIrmPzuOYyOeYh1iZw3g6lqEUAxEihxClDUUrE153mZxBNRqSKgriNMRUUFK0GpPXEVktAUtiBIZGQ0NDRhqCQeiE0voW8Tp+Ja8i7aLRPlFqkkK+blajHVXpiI4qppXdpEKWqYoUYfolRVMyhDArXUrtNFi8b6E1SApWpP1TVcZcVamKoJ6otT72QEqGfMLtrQlCElCkvMVHgyDmNejN9L7nH4kleCuZ828JkxWBVTWpJC5hcYcjI0AxdG+KVI3GvlTU7QqJgoMlCswZVoGod4LADXMGKd62oTHqulDTIg0LEgGpOgNMssqCBK29xqTaeXLZGeFhwWHhYcEhDoGhY5aF2D+d8TBIbaRsH874y3EkSqlRCieWMh1R2NcmMk2KRMqWnJU1J2gNcyYlFx2f7dfPX4xvy7lC4SgIy5pqnLmnVsVOk4VjKt/IGznnGxOpxnaJBAJCtphzFW41j1JRjwij5mniau0qjXuQLydknScPOWOf6dC5JPFNQKK2fXiEZknkSWmsOcBlrN5tiAQ2bUyBy38Y15v6Nxtc3NIwgZMoOpI1BHqhMq9B09/L/P7XOy7hmDSenmD++Hjk5N+1l/w/8A2jGvfku1mVWZg2I0yBFDSvGK1mkxKUqcXZw9zrpU69WOeFX/AIhJ/pecfpyvMI98dHJSf9aV5rxn2aziLqWcQveUvT7jOli1+YuhZHJa08ZP/cH9MSDkzav+T50wf0RCkjr7zEyyyNGbzj8YOel6fcGTF+tdB68nrWN0o/jcf+KOtclr+zl/xT75ccDuNHfzjCNom/aTPOMHNR9LFy4z1R6Ecy57V9kn8Uf2iK0y5bT9kP4iRPNtk77WZ5xipMvW0DSdM7/8QHKjyY8Y43g4+482O1j9m3kmp/dEbSrWPoTP4ks/1RGb6tP2z+j4Q1b7tJIHPEdJCndXhBj3UnZXBP6yEXJqGmvE7Ml2krhMuZSlKVl6d8VPkE0fsZn8vuMapvKcBtT65A1wpShAO9dc40p1itXM84Ji6BhiCGoNKUAXfUb4tLDQW7ZxQ7VrrSMV0/sE3skz7Kb5vwiJrM/2czzDBXYTNYAvNQVA0RQOnOkPts3CDgmqx3VljM+SmUc7hSXFnbHH4t28K9wNMlvqP5jfCGFehvMb4QS2W2zWJxCUACM8J4V4xC97tibKThAyJVwxO7L4QuSlzGePxSdsiB7Lj6CPdHC44iNmVfBmA4pcoAMQK4qErQ8en0RYa3DDXDK6sTDdG7unzEfalVbwXUH+cX6w74cJi/WXvh45aJvs3dMPwhf6vkHWzHzx8ILox5lVj6zV+79xCYPrDvEODjiO+EnKKzH/APXfzl+EON62U/sXHmfCFdKPMZY2r/jfU6rdIiRYhW22Q/s5nckO5yyH6MwfhX4wO7jzD9XUf5bJ1ER2uWcJy4euJ7LdsmZ4iTj0hMu+tI1JPJaUBtLNr0Yf74ypLmTlj8ukotGfLbIdUKNhbklgUHO0HQp9OKFA7p8xP9Qh6WEn0R+D2WihbjWTO/ep7MqL+4fg9l4yrzseOzTUzGKauYJBFOb0O7xRHpM+dILv8ab/AP0D/dEb6JlMzIqq57xtHSBDktZCZblpkxvDS3qWzJxAkV4E6iDFD851J7UHewNrgry0ollTEa4XQYmoCThIqaACp6ID5F5IN47xBryxUGQoIBHOLrnuMCfyJPqL3COacYuTujspYmvTjanKy/RMsyL3T6y+csXJd7y/rL5yxl/IJf1F7hDhd8v6i9whMkORT6vFetdEEVjtIfSLOKJv0ZqDzoIBAVKCgNM20i7fF/mTMlosgTTM5zfhphmuoGS00X0QO5u9C1HtN5FnV30M3FDSYILgvIWg7UpEKzCjJ437OYdqq5ZqDlEnKGSqsuFF0OgUQHStpcuu0o+n3BWbFGasbrj/AJY/liFkH2Y/l+MI6T5lI9pxX4WYDLFS2ZKTpBVJsYdgolqK7zhoMic6dUWTyeINRzYPENQ99INOm4yUuTNW7RhUpyhZ6poCmtSEULDQAnEg0AGWz0f/AGLqcopol4WmSiuAKoExQVNMmIGZIrpu4QTG53+sv8Qxy03Oyy2c0IXWjVOoHvj0XXi94nz6pyWzBGxXuolqC4BGtWA4bvIfyIkS2nM85K0+1UH0xqso+of5f7oiZF+oe5fjHDOnGUnI9qnj5QgoZVorGTdt4KDMBcaimeWQHeMosvMFa4kpT66V7qmJ3RfqehYrvKX6n8oiU8PGTvcCxz18PHmVLBMFGoR84x1HRElql5ajvU+ox15CfUHmL8Ihayp9QeYP7Yzwyb3OJ1G22CuHWGhc4Ipt2yya0PkBA7gKRqXNcckjEUDGtNqp4bjl6IvLds9CGKpqCjZ3SBWx2VnNEUsegE+qN2y8kZ76gIPvHPuFTBlZZIUUAAHAZDui2IlYWWMl+FA3YuRCD5x2boWijvzMbtjuKRL8WWteJGI97ViC9bZMXCkkKZjVNXrhVRSpIGZNSAPLFbk9f7TXmSZqhZsvUDQ50NPzoYbLpc554ictGzfpHCIdSOxiQzBCiTGIUYBINB/0/YeIp6bL/vfcsSBsh/0/YeGTzsv+89yx3M4jF5Nr4KZ+8T1iCNR851J7UD/J0eCm/vEggJ+c7Mv2oy2RpbsHOVnzS/vF9RgaAgl5VHwS9seowOARz1PMy9PyiAhwEIQ4Qg4Sfoxban9lPaaCOZYldkLqzUmTlSmLChaY7YiBlupU6VHGAvkdPKSbaykhlkEqRqCMdCPLBetxLiJ52fUknx8q8c1OcVuk9Tjp+RW/9qSXddK2dxhr4SaXYk1q3NTa5btYtW7m3ejqWoBoStAa78QqaiK0u5wCCs6cCN9JJpuOsrpMNulnm2eS7NtNLRmOEbRZASctN+nGA3d3ReFtmRGwpznitgpmmePeK4ue0r93dGfeyS+bDosxRiC5FiGxA00cmowmumsbz3a26YAeOAH3xm8o5OGSoxftFOKg4PlSlIBV5baf9mfcD+GOHHXm2IxYtRh3vkDu8sb5tUwDxTkK5GXTTPUdcDFixK4KOS5R8NQoGRWtCBWJZhtu89Y3H0Q0VoTvwN+z2suuIHI6GqEHyjKIr7P6nNqTpu18YcIFLPc82UxmSkKmhDKrFUY1yODjG9Nd/wDh8zHk1CamhoKrTogtGBnGOL9zf2xGzdL+af7YcJw+0H8sNaaPtB/L8YkMKykGYtSxGpqDSgBJ+iNwidwCTsKu/DmRh3GoNTuqRSnDjFd7Azs2DAK1QKZgjDuP3oszbLSlWah2gQBjG7xgaVplWnkgNMrBx4mfeJSq4arVASNczXeQYolh9Y93+ImvKf4VgGChcKgcAFAprFfH99fR8YaxNvXQazD6x7h8I2bk8TWu0fUIxy/31/PljZuQ7GoO0dOoQJbGjubMqJxFeXE6xIoZ9paloByrzVFrpXHn7Sxi2M1vmZQU8CpYDMVwga90EF6WFpigy2CzEJKlhVTXVWAzocuogRS5M8n3kvNnT2DzppFSPFAGgH53CKJpJitO4RgRVtihmRG0IZiNxK4QAcq0q1ct4EWxFK2TFE1MRUbEymIha7UvIV/OUKgset2ocyEYnMs4qxz3kiFHBbJY/aS/4ghQwpbTTq5v2XiC2NRHp9oPUsSI2vVL9l4r20+DmfvB7o7GcnEocnT4GZ209cbpPj9mX7QjA5PHwL9tPXG2rZv2ZftCAtkGW7MHlMfBr2x6owBBFforLSoFcQOQI48eqMjmhHNN3kdEFaJVhwixzQjvNiEHO8mnpZ7d+4PraDheUdlqf1iTqf2ifGAfkleBkpbJgoTLlMwB0qpYivlglue8LXaJXOhrNTEy0MqZXZNK1E33RWUbu5x0/L1/kI/+JWcSDN5+URp84h9+sC1nuibzcuZKnFK2eQCu1SolgAjCwz66xqL8pOsuyt/ET1o0U5Ns+Uy5cz5slA2EVYbWIAarWlIbNl1SKRgpOzZizrNbFOU9zTpeh8mKIaWktVziIyFQx9bQQNamltQKXqAcVGA35UAanfvEV5t9kA1lnq26+TYhZTzbo6IUpR0i9P2+TLlWu0q4whS1CqgqSNrUUxRL8ttw0lyRXgmv88WBenOPKVgBWYhC12gpNDlhyofXG+bKqrqwG7MUyGWVOiMk+CFyxTakwVe9bdvST5n/ALQ4XhbHR0cSghU4qLQ5CuRxZaUjQvG0yxVWmGnbArU6Vp15RVtlsKsJeFCGQmjakKNk1pQ0BOXTnSGjFt62DOMVG6uWrBcLTJasJgGSlgVOhUHZNeB3xmpYprSw4ANRXfpuNATwMbdgtpWSgDEAS1FOGznEPJqnydDvK0P4XentGJuPIEZJbq4L2uwTHlBymyRirU5CuROE5ZcTvjMF3MDUNSn32+MGdkX/APGg01knqyBHujFuiyK5YOooAND09AEMm1ojPLJrSxQlyWGpFempPfWOtUb19Pxjidlfz+GOTF+6v5/DGFuNYn7vpjZubxPxH3RilPur+fwxtXKPB6AbR08kJLYZbmqkV7RfkiW+B5iq1AaGuh03ROkA3K1P10GtKIh8orSFjHM7BlKyuHd33pLnYubcMVpWgOVa01A4GJVm0gP5Ho5xupKrjRWrTa1JGhP0ujWC4r6fXFIxV7MnKTcUyzKmFjExkA6gGnEAxHJFOvf/APYklTM6QXFcAKT4mNar4RHZeYY4SRUItDThCghBhRvDyDdmc02h8z2XiG1v4J/3g90dmnaP4PZeIrWaS5n7wR0cCHEq3CfBTO3L9ZjZlvtN2ZftCMK5W8HM7Uv1mNiUdo9Ky/aWAvKgy8zM6+22VXOoYa8CDSmfQYyzFzlM6yAcXiq60OZJqDGCt/yiNSPJHLLc6Y7GiDCrFGz3tLdsKk110ppFovChKF2TaWe3/uqd82nvg45Fmlhlk7zMb/uNApyHs6zZloRxVWXMaftK69cFy8m5YFFeeo4CbMw567JNIs5W0OSlHw9f5Ncz6KW3AE68BGXyZsai75MxstiSpJNANgag8S/oh0u58KlRNmYTuNGHTkRGNfcyYhSzynmLLwqolpUKaUC1AHQvdATT0KtWNW2z1HinF0g1HogJvi3TBiwk5E00OY1pllkRlF//AINPIyaaQc9YS8n5wIZudwAjFn9GorSg4QzvayY9OahK8lco8nJ7PPWY4CqhSmdB84m0a9WZ6oMrwvhQrVZCaGm0p47qx5DauU1JhMpSFJzxMWLDrFKcYI+TV72e2TRKmJNSYwOFhOLKxGZABXI0qc66RVfcRtZromvJsWVQd+R450yhioQqnIbgAas1Sa4q6UyFMo351ySVrsGlaDwszP8Am1iq0iVtbOeByhxzG8VC1czQaGJRioeW7/U661XvVeWluTKhv2cqhAqYQMOhrSlNcUXrn5SSpUpZbCYGFagKCMyTka9MZ0gCY6KRhGlRWp6Sf8RvWbktJY+M5GWjbz1CA2kcqTBy7LmmTSQhyUVozkCh4CtIuTromIcOAk0rVMRHeog2N1ybIKDKY1MQqThXcGzO0dd0U5trWhYka4Sd1RuxaA0I74Db4hSTA42MgGsthTWqsPSRFd1H1fVBHe9slGU22mg0ZcXjA0GfRAlaLalDRhofpj+6CtQvQuyrKGUtkKbs41bkYc3lxMCMu9mKYRxoQDXZyINePjCCTk42we1CyWhovU3lMDHKa5WmT+cV5S7CqQ7YTv0qKcN8EiGJZtkWYtGrTI5EjMaQkdx5aoxOSV0tLDhwNVYYXVwTtVIwkgaeiCcKKdfo4RjpeCi0TlGbBUoooCQK1PDVo0rJPDJUZ0qCKg0YHMHphrO4mlrFrH/n8/nSEx3jywlmUGm6Ijpv1149cUiJIvq0KKC2g0hRsjFzleY203Uv9UQWxvBzO2PWYknnbbqX1mIbW2xM7Y/qivATiU7mPg5naT1mNRZtHPYl+tYyLsbYmdae0Y0K7ZP3E9axo+VGluwVvm+HtNldplKpaGlggU2UNBXiczAwI3rZZebskwEg4rS0wUqdlmyrUDOMCsQqebQ6KXlNC5T4Ydk+6CAtA5c7eGHZPuggJhbDNlr9HjfrE/sn/cj0ANHnP6P3paZ/ZP8AuR6BijT3IUfKTYoF77nEWlCCooV8bTXea5CCLFEE+zK2oFeNIEXZlGrmW9vr9OzU6xWK73iRkZssoQK5gnJswOGR9EWLVZUlgs7Kqjech/mBW9+V8lAeaUzCN52Vr6z6IsnfZCNW3MWw3IBLCEKdcRrRg2enoizcVzKlrlTKYcCsxFa54cKkeUnujOkW4uuN88RJJXKjVzBAjZuS1soGNQonHZJO0RoOoU08sc7c02zstTcUgjvO1CYCBMFDTpjJu2xmXMYtMDKUcDWgZkK+L3Rt2JFcUxLjFAV0atOB164urd0Vzp2Zz+JJxBKSJi0KqQRocJND1HKLdmvS2S85blT0S5Y8via9MFSWUCH82OEDMDKCEt7bOcJjclzTNU1JrUnD5ax6DKumVLkiQyiYr1x4gCJjMau7jTNs+ioA3Q26JS5kUxaAbwN5EX2GRBAppTXX8+iHjrqK9NDy/lV+jJlrNsO0upkHNx+7Y+MPunPpOkecTJ7AlWFCDQ6qwI1BG49Bj6XQeod35MeW/pmuaWvNWnGBMfwRl08cLVsdRvFQDXivCLRfAm0CFwEUcs28AVPx64LbmvSSqULgGp1Iz6R0QBWOgRRUVbdmTvgkuzAsis2S5BcjGE2a0GziNM8q0iE1Js7YRpRgnfUMZF6ymYKrqSdBvPVF75eVPiEjipFe4wKWWzBZ9nZWYqwcgMSQBhGgOmvogoWaBTeToN56vjEtjTS0sBl+3HNmzedV8DNMCgMCMnamLEugFQI3+TUkyJIQkGhOIiu0xOZ/PCJZduSdKExDXw8pWJBFCJqDCK7hi9ccvKgU82+EkqdxoQRUUPEViua61IONmb0l8QoN+YpFuyrskEaRkXK55qXi8YLRjpmCeEa0tqZ8c4F+ALcRjSfznHY49pIO7uhRTxCeEzbQ3hH6l9r/ADFa3vSXN7QPtQ+1t4V+oe0Ir3g/g5vk/qh1sIyrdkzZmfg9oxqKcz2F/pjDup9iZ+H2jGqzkE01wCldK7NKwI+VBluwbvyos5HBl9cC5aCi+hM+RkzVAbnF4VI8mUC1cojJWZeD0LtzN4YdkwQkwN3MfDL2D7oIiYxmS8gz+tTuy3+4IP8AFHnvIU/rU7st/uCDwNCz3JUvKTYoz79v5LLKMx6k6Ko1ZtfIOJi1jjzDltfBn2lk8VZJKLvJau23RUgDqEGEczHk7Izr6v2ZaH5x2r9UDxVHBRujFdy2/fWLbSCfpDPICmZPQBGrYeTKlAXZg5qaChC03Eak+WOhzjBak405TegPLPZa4WIrrw7oszbQ7S5O0xw4gM60YMDlw2WWJL1uSbIPhEYKfFehwMNdltNN0KxqGlzAa1RecTDkajJq5ZihB/D0Q+m4muxOl+TDMlzC23LIwmlDkaivHfHrV13zLtEsTJZyrQg5MrcCPL5Y8y5O8lRalJWcFI1UrnTjrxy7uME938j5kjFzdtwYgMVEXOlaeM3SYhPLsi0M+4WTrWqeMwFcgK5k9A3x0Taiogbs90zUmB2vB2puOHDqDpiy01GcWLffRlTcVZRltrgNNreWSpw14jKJW5FNVuVOUnKbm8coLMRqZTFYKy8GTXf1Q3k9+lsLSXag7jTnwFxjhjRcm6xQ9BghEiXaZdaKync1Dn5fXFC1ciZLKay1UHKoovcRDxkkrNCSTYa2G2yp8sPKdXRvpKajpB3qeg6R4py1v9bbaZjZmVKOCUAaVUVBYGh8Y1bqI4QYWLkJzRYyp86XjUo4VxR1IIIYU6T1bozR+jaQGG0RT74pl1xRSSEaZ5yJBqWAIVSB2a+LWJxLbpj0K0chJH0pw3fTTd5YbL5ASGAZZ5IOQIZWXLcde7KG7z7C5SzdMuXO+SEHKXLMsAZGuEA4id+IfzRvrYlwvhUhsJoSSSTTKpOetIpXdcCSAArjJq7+NaRoBBvfuH+I5JJ30OpSVtWeT2d7ZLIVRNoHD4TVkLA4qmpoasK9MbN32q0TCRNWgyoSAhrXLxjSkF8m5ZajxyTUGuEVi2JKgZOw6hSvpijk3wEtFbMZcdmKyVDDCRXKoO/cQSI0QCB+fRGa1nTKpdiN9aHvBjj2mmmLykn1mESNoXefMKKQvA8I5Fr/AGJZfuQWs+FfqHtLFW3t4Ob1D1NE9rPhm7P9SRVtx8HN7PuaHWwrKF1tsTOoe1G2njfhH9MD92NszOoe1G7KbP8AD/bGjsjS3Zm8sj+qntL64BVg55Zn9WPaWAZYSe5WnsW7o+eHZMEJgSlW7mpgalciKVprFw8qP+X/ADf4jKLaNKSuEXIg/rc7st/uCDqsefcg52K0zGpTEjGnCrqYPsUJPcSl5R5MCd7fo8+UznmS5mFnOMq2a560p07oKCY61kmFSUxbSMuJSAwNciK5a1hU2tijSe4K3d+iyejA/KJYbSvNlgP5hGreX6PuaTHNmE0oNhimZOdaE8Y1Hm2kLnKJYU0cbVCD4tMq00qeuKl7zbXapLyTJKY1K42ZQFrSpoDUmlaQ1r6tmUsqsjLtFwI8pZUyczy0NVVnJANKb3rkCQBurFU8lrOviFFNCM86gihBOI5Gpgisl2TQgDy0xAUqCtDTIHMVqd8OtF2zcOwJYb7xBFN+QpD6cxLs80vW51kzAomjNcTYdA1SKeWg74z7QirTaJJ4kV0Oo8npg3t3IKZOmmZMdNrNlUU0FBQ1NIsWPkGiChEts/pEH1CsUU0ibi2APyUcTDOaWPRv9Ey+EseVyO4kiIbZyFEzWaF6idOGawe8RsrJ+RY/VVH50EZ3LC7WmzlIYgCWophmNU45h+gpHfBBdd3cwhTECAag9FAN/VGDyrtctZy4jrLXIKWemKZocSgZ01rFMM3nuhavlMBrtMradqqNapNAIIyoWUCp0HXCsswzixwgU4IWoDoMqUAAAHREk+85RXCASM8IMpKV3VJck7h0RXumQQHLLQDDm6pQCpFRzino08u6PSy3V5bnMpW0R17iyNC1cwBgVRi4EmZl1wWcisrIP3kz1JA9MtUtVOaEUGypk4qip3SOgDXWCTkjNDWckClZsw0JBIqE4ADjuEc+JbdPXmUpJKWhtGGmHQwx5Z1nI4TChpjBONFedEzGK09oyMRhoURiZHIaxia2nwzdk+uXFW2HYm9j+lomt58Oeyf/ABxWtLVSb2P6TBWwj3Me5bQWE7oAA8jQRyzmOz8IHLpWizKb1r/MIIK5jsmG4IDKXKuUWkEDXEvvgRF3N0emDe+VrL/EPfGRzERqOzK01oDous1qc/JD2u7o9EEHyeONZ4XOxnFEPIbK0uPuN7SwdhoBuSmVsmD7r+tYNg0GW5Knt+5IWhyWsAULgdGKm/hWISYGuU9pmJhwTHUNWoDEDdujQvfQr4fxBX8uXe6+cPjDTeUv7RPOX4x5oZjHVm7zHMHSe8xbJP7GzYfnLovk9Ja95X2qecPjEZvyQP2qd9Y865vr7zC5mBkn9g58Pyl7HoJ5R2f7Vf5vhEb8qLOP2g81vhAFzI4RwyuiNklzRu8w/pl1XwHLcr7P9Y+aYjPLSzje3d/mAcyor2xdnyj3we7lz9v7B31H0P8A3f0HTctpVTQPu3D4xg3xbJFocOzTlIXDQIp+kzVqXH1uG6Ktns+wvZHqh/yeDDNB3jL2BKpSkrZPdkcqXZlYMDaCVIIyljMGo48I2bw5VLOVlcTSGXCaGWpw1rSvNnfGV8nhfJxDylOTu5fwKp047U11fyRD5MP2M09c0e5BGhY+UYkrhlSsK1rQksanfWsU+YhcxAk5S0lJsyqxj5YR9/k0G5ZTfqL+fLEbcr531V9HwinzMNMmJ92hvqJcIroWW5VT/u/nyRG/Ke0HeB3/ABiEyoaZUHJE31E/t0XwJ77tB/aHyRA1unMQDMfM8TEhWGyV2l7Q9cHJEDxNTn7I0RdLfaTPO/xHY3ETKFEtB+9nzHXi3h/wN/R8IgnnYmdKe6HXkfD/AID7I+ERTG2X7Hwgp6EmZ126N2P6ljarp2T74w7vbZ/AfWsbAbIdk++GWwGSXiaoO0PfFQJFi3HZHaHriIS4lU3KQ2OYRDWAiZZcSLJiY4Iuk1Z7lA6kk5ioyNN4iatqO+b5zfGCxZcPCiKd4SVO3EEPkdpP2nlY/GEtkmKrc5XMilTXjWC8kRj3u1afnfDwnd2BKFkZSpDgkOAh4jouRsR4I7giQCFSBc1iLBHCkTUhpEa5rFd1ipbl2fL8YvTIp27xfL8YILGtZl2F7I9Qh+GOWcbC9keoQ8wg43DHMMOhQDDMMcww+sNrGCNIhhETCUToCeoEw75DMOktz+FvhGuaxVMRO0TzpZU0YEEagggjyGKkxoIBrtCsvjr2h6xETtEliPhE7Q9cZ7GC6sKI8UKIFrDb0+fHYPsxE2jdj4QoUZbCvcyru8X8B/pjZXQdk/1R2FDgHWrQdpfXDlhQonPcpAeIkEchRMceIRhQowSNhGRev574UKGp+YSflKIhwhQo6znOx2FCjGRyGtChRjMieKdt8UdfxhQoYU2JPir2R6hDjChRMoKD3knYJbWMM0tC2NhiKqTSvEisKFEquwY7hdYrslc2DzUuvYXj1Q9rOo0VR1ACFCiESkiF2MdkscXkMKFFmvCItwQ/SfIXmZbYRix0xUGKlNK606I8umQoUNS8oJ7kLxLYfnE7Q9cKFFZbCLcKDHYUKIHQf//Z"/>
          <p:cNvSpPr>
            <a:spLocks noChangeAspect="1" noChangeArrowheads="1"/>
          </p:cNvSpPr>
          <p:nvPr/>
        </p:nvSpPr>
        <p:spPr bwMode="auto">
          <a:xfrm>
            <a:off x="0" y="-112236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100" name="Picture 4" descr="http://www.nunatsiaqonline.ca/pub/photos/post_offic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8785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30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xMWFRUWGBcYGBgYGB4dGxgaGxobGRgaHR0eHSYgGhsjGhocHy8gIycpLSwsGiAxNTAqNSYrLCoBCQoKDgwOGg8PGiwkHyUsLCotLCovKiwsLCwqLCwpLCwsLCw0LCwsLCwsLCwsLCwvLCwpLCwsLCwsLCwsLCwsLP/AABEIAMIBAwMBIgACEQEDEQH/xAAcAAACAgMBAQAAAAAAAAAAAAAEBQMGAAIHAQj/xABJEAACAQIEBAMECAMFBwEJAQABAhEDIQAEEjEFIkFRBhNhMnGBkRQjQqGxwdHwB1JiFTNy4fEWQ1OCkqLCJCU0NXSDk7LD0xf/xAAaAQADAQEBAQAAAAAAAAAAAAABAgMEAAUG/8QAMREAAgIBAwIEBAYCAwEAAAAAAAECEQMSITETQQQiUWEUMnGBQlKRobHwI/HB0eEF/9oADAMBAAIRAxEAPwDj1KkYLAGBEmJi9p6C9sNODVSW0p7ZB5jACiN5kG297bWOFqvZpJuIF+vLM/Afh2x7RomxNrxM7EfM/wCh7YlLgg0XUZp8uqhaiByqi7yKYMhvZMzfUJDb2AgSsz/EXbSusGPauTqYiNQneR8R3wHl6UAgkArEXAJkiel95ubAHpjzyxswPUbT19NhE7dcZopIyScm6C8jxWosANyKSdN4vAJgbSQLi+2JK4pVqlGS+p201BI0kkxIIHLIO1wI6i2NMnlqZYU2IUjWGOsEMu4IPsg23BImD0uPla2mmRpUyd451G5IvsQCDItfFYpLdA4Yz4bmVoMQzONDMhKnT5gkCDcEEGDN9NrWBxrk+IVfOmjzkxKQIZhbdY1EbhgZO+5uBXzBemEAJA1HUSTAMTMyALA2H5Y94ZnnblABdSsA3I3HLFwCSPd0N7rJ+VspF9yx8MyRzdUvVrgMvllUiNK+ZpamAB9WyMOo2YNFzK9qBoPVpAipDuC0agecmUtabXH8xHUjBGbzCJVSvT+pqIxSrTJbeHZZIux1IBNj7M3E4CzdYtXJknUFcMRfYSetu0Ha+IS/YXNuqiT5SmburNTcXAaNLlTMEMNJNzHvPuJOYpZqu3mNQ1U2OoNSpmnqAUxAgBpE36hjcagcA5am9RwpkFy2gG2sIJIBFpj7oxd/DHEwrPQrrUVRAKaQyKRcMQZBM32OxPTCTyaeA4U6plfoUEfKso0U6g3pu2kgsJm5sOWBqgToBFycV3L5TywjNpDFkcHzASQbiVExHWe2xkSb4rSa/l1CqsiuFcc+u5KguWJidQm8HvvivZesZIk3EGLHuR92Lwj5dgzY4z5Wi6NRragwcsFLLoJ5WAuCVK+61iO8OZYmwG2w2vYgwIDMR6H5nEXDct5rsJgQSCwkLFgWI2gdY3v64KSgXqNTAFnPsqCCJJJWYkBQzAdZHfFYunRKcHLc0rFiiwIYySIuNonbeJ9xG+wG8nV/KWG4FhEgWIibQSR39cNM5wYgkMGEQulRJm28Ai4I+BB6324VW8jUYldMFZPX+nY7A838q+gwZN15dxIquUKHysG5LEgExtAgR3Nx92JayF1QM6qBMASSthc9I7CZub9tvpSabgGZNwZJknp8P8se5ZyQAqWBWxbrJ9RMye/SI3xSEXXmBKb7GozCodIRCQd4Bnt9xnrtgatmC8KZ0g/pI2kj09fXG3E0hpMRAHKI9w2F/v8AXC/zDEgx6bfL1w9JBhC90wqpWS2npvA29PU4knzB7JgDeLR69p23wtSrGwvP7t3w5qZpVAQrIvqIMEk7xNt+4sAPXHMaUNFUKc+ig8ogGLBif38+2B1WSAASelpmTb3nBv0hZMyRHf8Ac4GeL6TgGiEnVNEUX7R3wW1QaImZM7GQbSe1z+xiXhHClrFi9ZKIUW1BjJPooJAmBJ7jfFgoUaFHVRZFrhZmp5ek6mEhdWoEdDMsNJkDcYlOSTGnJIE8M5ZmHNqNIwrANAABDEwfa6coNzaCSAXear5fzFNMii4JLsimGuChChtKODeQQLCJN8epS+qjLU3pjTOpwWAFm5TGlo62sSwP8xTZvNl6phZIadQMa4JOomYsRMna8k4zNapNv9Cfb6j/ACGeWox89zUEGDcDzPZjzJJaFI3NupUXC6nkK9YMxZUp0vq0lugIHI6LoIXUCxtuDBnA9Gu1SsXd3dw2qQZY3O0mCJuZ9O+DeD5thqpRTDuFUQ0KeYiagVNO03BHLbmJjAqm13Hi01vwFUlGlYzFIiBfWRNt4KSs/wAvTa8YzDr+w8mnLVD6wBJYhSeoOnzhpBEECBaMZjnjn+VfsVo5jlqK1XQMUQbTHYRzRsTHXqbkAyPXTS6oCDETYAz9pZHSfywW+VXMDkpqrKnLBChxTA1COrR1mTAsZxDkssKmk1AwB9nQAZIF5BZSehjsTfbGlo4cLRR1cJT5mI0WmUDTrB2stibAdQSSRGaIp6YcKejiVPMIMGObYgnYaT6km8OzlOnT0BKorSwCskrpI9oiz2aem6jeAMB8PpBiqN5iOCZ5SxJ02OggzNhBEnUCYAjGdw08go9o8GSoXjWYgagIAkSzEjlgE9wIM9MR5rJIFplamt1sFKwVEXJPWD37dt7r4SoOpCtyKWCOhCuDB0AppDEsX6wRuOgi0cb4OIYU6KaQSW1K0yUYk7y+2q880HpeTyvUDpnI6+VKhaoBsYYjmAYXMbnSAwEmfvGB6mXaqVqrUUVFgJYjUbkDVZfiTMt6yHnHKQTONQr6NAVDTIVpITlIsPajVYiOW2mbwcS4expo9MBQ0lmspYqBzMNTQt97btbfDuWhr3E0aQCvmKdTLh4YVUqyxMFhLCVY2mJtK3vcQQS6NLRmGbSy+ZRaBpmdQC6V6kEz6XEYGz+mkpqoCfMXRWpkHSQQedWBuVbr6jcFsZxKk1P6LU1KCdIYqdPtKJ1dbqJJIghvhgt6tl3tHP2DM9nVdBTpmmj0mNWm0EMGTm9QZPJ25QY64aZnxkgSnUSnpqFGDLqJA2sLTpvNzsveTit8RzzMxGnQhsQLawNi3QzANo9wwHla3LUCj7N56CZ1C4GroJB3OxjHdNOKslrb2QdXydV6rO2o1LM2qxFgZgbAetgIwszbgOxM3JJne+8/G+LDwThiE1TVKqGUrDaOUCGDwoDKAVAYgCOaSTylFRphj9ZJULAuOoJEdjJH69ReLRzVcsuPhnIQFsgIYEFp1XvKglYlo36CN7Yl41wtKbJVoJ5ZKypOlVQkE6VG5GlSJ7kiDpjFV4bn3oTDDlgiGndTKx09bwPeBiavxrWhAOovdrS2qTBDG8kAdbAmNyMSWKSlqZzntpoeZDjBqVDrPl6QJVGWCFbmhiIUljr1GbTE8sJeM5s0nKKytEEupmdSiSCVG833npY4HdWA3MCRE7GYMWv0vheHnUWvaATtI2H77Y1QwxW5JZHJUE5aoXGlFO+5NgSdvXvgguV2dGG9gZ29BsLmxi+B8vnRSVl0AsepUWMRENPygG0YjzNUhVY2JmTvPQ+vXr0jGiyThuAVmkycREwb4lJmY26e/ESsNcnbeBgGyPBKmXBvMWn1tewx4WMQQDuf03H3YIzFEIwBIkbAT+YjEdWvsQZ3mBsBYX+B3AtG82VixbluiGlTAMmPXG9JtVlFztAv6bXwM7Tckzb8/kAIGC+GcYqZeqKtLlYAi0wQRpPWbj8e1sK7rYs4d7GHDaGXpU2bMJUNSAUUgqhGpCJtLhk1EXGw3scMxxlKlFVFEFC11RF1KoJnSwupMT1mbkxivcX49VzVQvWYsZJAJJCyZIGomBOCOFioBMHTDADvPX1uZm0GDMjEJrbVLkGSxtVrICWy9SrTadpB0m41CQrLue8W5saLlKLqsOS+zCwAMsBzNsCdLG0DboWENHhTeWatMrymHABLKCNRjqVsZPobi0tuEcLrZhgSKeiDDFtIidRhbkxquQsTbcYi5JLkRJ3sLquSZG0hZGoCPMAIJkh7GF6wTIN998G5VE/vKhKgw4IdTU1QQzaWK3YD32m0GWeVyKtl1D5gKTUI8sHQihdMNUEA82po2BjckRhNmchTTXqBDFhoMkgDTq6jaCOsmdrAhdXKKcDdHJEuVYm8lCSQbj2XgWi3TbpjzALeFlMFc4EUhdKu6BgIEAg5gRbpGPMN1oev7DKinUJnSBLExa5Pp64a5TWVHlJLmFlSNRG4gSTEAiem3vn4twY0X0coB9nS6vbeCyEyYPXexthy3A6a0Ueo7B5kFZdr8wLroU39kS217gxispdzkEcLzWXZWNVX84XhFUFoiUIuVB0xIjciBufOKigczNMeU5eHR0RQDKwU+0GkXBgrBibnC7gfEVSu1UimoGonXJQqyHVTjTLNIET1E7ScXmmtHOKS5NSFpnWFYkPpEjZSOUEg3F5JnGKb0dhk7VFd+kEEIZIpMxtsklDMTFNfaltyIm3Ni20uM5gFS8zofXawZgQPakADUoHMbqQAwJGKtmt4nk0z/NqULOmBLSCCZmSCbWw14r4o10qbCkx0qEJYkSwspCATpAG149bnCT1SjsC0U/xnmdRSprYujlTqZjyvLbN3vMAC+18TpxCoFAaZWNJE2+ew/wAowN4kyBNAv5iu5eSqgkmNUsDMmOsqsYl4bUFWn9SxtGsEkFdoJMQLyJuDiko3iTfYm02rMz1GkKLLSc+YynUHEDVsyz0sTuNyJPZRmOIA0DQhwtKsWTXuispBpnpIbr13tti58O4fRVNdV4KpdTTGkySARJktMzAEE9dsU3jeVWm3KQQ143iTYNIADRO0xG+H8PPfSB2kQVMqdYXl2HUAHp1i89D2PvxJQBpVSLdIFmEgg2JkRbef8yctw/VTBS7AaipAjSBa5F9zPQ9MDVSQJjT07ekT8OnbFVLU2iDbjwWfO8WNWk7vSqMx1lWXQtOkSXIhQpDAsZN4sOsYqtFVLKrM2gtcRAEwPUTb7sS5tWUKfMUh4IAa4PqO35x6Ymy9Y0zqub6dSkwxtaYNvuNsFVGLoaUpWrLV4f4WpL0DqelzAFaYbyy4YB6sLqIKBgALyDthBnODHLu9Nhzow2kqVIkML9Be997CDh94d4+ZhiKaLpkot2llIuNyQADBWYmZuDPEJXMVKDqCWphE0KgIenzEtqBMRJG0j0jE45NErZSUVONFL+g1K5CIGLFoBOwuBc7AAESek40OUSkNJ0s7aSDrGiJIF59Jkkbm0i1nzTCm8CoQvtBQpcAtKhBtCgEAaot2sMV3P8KFOQJ1E7AWJk9BsIE/5Xxojnc5exLQoxoT5msZBI93yHT5e/EhGrSDv1/fzxKKFS7wd/aI2MHvuYx6sBeUS0X79Dedz/ljSnYspKtgVqQm4MAgdt9rkED49sePl9ABIuVHWIbv6iBIi0EXxvUIEC5JYGDdYHxuZkW9b4Gy66jG89T6Df3AXJ6AYDs0Q+U0IMxczgtcupAEEszWiwUDcXuevUD34nXLCoUQASsyzOFUwecy0b2A67WnE7UFcBFZJAKr5aNzkv8Abcx0BOoyOXYYjKQ9CiogA23Ej9nfviNPj1w04lws0gCaoJHKEkFxE6pUE6AD3iZ23hYj6SCBMQYOxj99MNF2gkxpJ5U6vrNcaY+zp3J/xQIE7Ha0n5CiRcsSG+yyi5G4B1dBpvbeMCUsssMWfnhSgGxm5JLCIAt6n3Xc5bgGY+sRKavpB1OWQAdGCOW0klYgKTvPUELPigSVokpkVFGim/KbtEgbsyyBcgR8JOJFy1WorsjPIgFlEoo0gAWnlJ5dr7nsdsvR0kMPqFQiQxJMRa8biPaUCT0nEWSzWuoUR1liTFgSTIAH2SSSvu+eMrtXpJR5YZls2KuU5KbiqhY1FW4IWNViCQNMSOh9AwO2VrCs5qoWZUB0ljLadRgAEEEydj2kbHAuac5LOuJ8wFdFypuYVwbQ0gspibNBm+NsjxA0qjolHykdRUVCd1IKyCRJue8DmHuTJHbVH6lWqF2d8R5inUZNenSdMALFrWlZjtN/fjzFhOS1Xc0EYgcrU1kCOUE6L8sX67yd8Zhl4jHW6G8pVMhW0nmj0J2QkjmMXPz+YkFhQ47V8zUzep13nYzPw90WuLYU5mkPbEKreyp1XvESRcAde0DEjALT9uHJFgLBYJiZmZjp19Ma6RJ2hjXzs1DUpxS2bSikKpAA5bkj74vh1k+IVKMVNRWJbyp1K0hi6hOYoZIlmIZQZB2xWeGVtLqVDFgwgAX6GRAN5nofdcjFnoeJEC0mNlUkj2iVBK6l1MmpgZIinAEgnqTKcXfFoaHuBZ/i+q9XQ7MocQTyavZSVT2gB3ZYkWIIwPluLCn5qU/M1H2QUDWBBIbYg73At2BNi8tnKGrSjlFdSh5NYKkgqJBGoqRJ8wRaTMAFXmAaRdmQVHa4cmQCTOoBbGVIGki02g+zXTGqoDQ14TxRMswby2OoXVWuCpEtqII0m8/HphVxCqtGt5tCyNGtJMSSSF2B2HuBEjoBLWy8BVWqAdi0wCj7dQSLXEGNyezPK5SkuTqGoAzMfKGzXuS3SIWY0m7DexGISSi7/UEbX0I0Lwau9tViIgqGUhfaAvqmBsJwv4xnfORtYIKhis6o9qQoW+kRO5JmJOBOE511Jpkww2MTIiI2N49kgE7e/BqnzR5aU9UA6SqgEknfuL2sADEb3MljcJtvsNVM24CBUoBVDBl5WZWuQWMctgV5lFyDNgbxiTO5RjTeSWVDN3W0gKtrs14vHSLEnA/g5HNWrQDlNSHtGoEASTYC5GobC8xOHFTw5UTWpTSdLsSxAB5OaDAv7QuIHzJM3WRpf2xci32RXa9M1AxfZR0IAAkCANgJOw7+/HlFoUlZAG07D0N4k+4z6RiOvRmizgGFKyD/AIo6Dr6+uGuRy9J8vrDw3slYkzJKk+jXH6xh3JqF+5HTJxA8jV54dmWZnQATtbqLk2N9ji5HNAZdQjq7o6E6mdCULwYWJZdZBNwADcGAcVmjkdDK2pYmPai9uoi22579N7c2XXLjKK0MK5cB0DL5UEEEE2dCCrFbmU32OJuet+UfDEe1eBI1KpyU6oRtammraEWx6EGCvtSzmwidN0fHstl2ypZaumAo8ti1iCF5RpljzEzq2J3Aw1HEazOPopBqUyVhROpZnWQVAIIMFRBmT1jFR8U5morIjGGJNTkVVSBYEBQNzPTecJiVzVFsjWkQZ3PNogg2iABAUbyYABkdJte04XNmHKEGSJm0xPz9+G3GMpUAAezaRMzLAEiYj0+7343o5ZAjkkLywBJgHVzadU3K6WmbAnvGPReRRRmhGNbiJSkKzC4sVkCb2IMWse3SZvaCjmSsxpuCtwDY2MT19dxuIONaoljfqcahYHQyPiL/AL+eKM0pIJatyiPUTA729/T/AE2mZWS2tSIBG0GQYJHUgFrmSMS8Ppq1PnWo4BMBYAHrJufcLfHAucrmNPRZiQAd9iRc/E26YnpEWROTiuxrmq5kKwEpIJje8wY3xmXywYElo/XtEev7nApPfHoqWwapbFaHOX4C7oXWIgkf1xuAdi1jy78p6iDmQzSrKVi4DC8SdVxE8wBEC24m9jhflapY6WdlUiG3IIFwCAZIkCdz1AJEHFqAwPZhiQ19rQLA9vmegwum9gUWnw9wkNXXmWCAWDoHmwhgJlgZEGRM23AxnivgaOQabU2ZVE+UoUaZNmQKvOOpAFhzKCDFeyGdCvIAcCbMJ7mYtJjv/peOCO3lvWLq2ouLaSoKiFaJgMDEEdJK2E4xZXLE9VixuOxSOIcAzSrqZWqKPtCWjYXnmB26YhyfGitSk5A+rPabdbdxJb/EScdGzjGmpr+eBUADEAEspaWHKw0FdZvIG1rmMUKnwoPKnSHZtS1L3JB5I1RBPUCQYEwbWxZda86RS4vk6vmfEmUqsaiOQrQRpkDbsxBnqZG83O59xxL6Me6/PGYL8Ngbtob7jKpUGhQXaV5hBJHQKAIEMLktO0RtB0Slq5nlp3IY6vfcG8d/yxrm801Ulnk3ie250ybnfribIzDkUy4UBmtZVHUkXAk9CJFvdXgjux1wrh58wrl2V6gNmkAosCGIXUQQZJKlttzIx7nsgS9RvLqVqbPCsqENrDRpVtIU6rH2CxkcoMnEvhXjtNGmoyoGGnUwYgD+YhR1kqSJOxiQCL9S8lqVSrSc1dDaGSmCxA6tdF0glZLqB7E3FsBS07sdRTOTZLiApaWFKmSupebWTeeaAwAAFrdT8RrVzYbSGUKpIJ0BYWT9lbBbRbUPhOLhxjgOWerUqMSia5NFWQVdbAlopl2iWKattNxptOFVDgQ8ymlOkwLWZmuoBGksSACADqkEiQOnVJzXoK4k2c8L1PKFXQTS0hhU9nl66p9ki8AmTvHcjPU6irRVCVZBqEc0auTWAJ5Dp0mDGqLC+HGcNJKCU2FIuFBUg618pmchhzjTYk6Wnl02kEhHl+MCiNaKysz6p1DS3KSlrrKnoL7gkEDGZQnKOp+4JaYgXGPDJJpKrr50cq2ljOq5O5M2JAvaDdjHwPME1nWovmPITzAzMSYKhVEgw0THTsIAwXx7i3mu1RkCu4UKvYLAEjT1sQLCNpjAtPiK5U64BNSNYABKDXNue5sDDA3AEjFE5SWh/YOq9jzwzVVeJE1R5g5p3nVAMg9w3e0AyOmOh+JKVL6BVqMrVKyU3Adn5lAVgFZStiButyCSA1zjlXhmpOYuNbMrgAgmWbrYgkwSeu2xEjHZP7BI4c9LzDHlVZuOYvZOZptzG0gjVeJktJOOb2opW5yIOF4UQfbqZrl9Up05eT1Gp6dukHab3HJ+HK2Wyi5inTD+XTBr0gSGAqKjK8ENqEXK8pG+wtQOF5R8xUpURqbU8Ko/qI1aQSBJA+MDH0VwjhtOlT8umpZSoqSbKxLX5gfYgeyykGLloxsnjTXAyVnIeOcO+pR1KxUYaEDljpZZLERqBte3W074ZcN1a8mqtKPTdnvpAYAEXIiRokMsz85G8e8ETIZkGloIqgmJEU21EMsiAsGG6Aao9cb8Iygr8SylJkhVolTDRrZRVJIaLc23+Hr1wSxadnxuTUaZb+GcPDOFVmFF5iEPMwBW6ggByPcLEGxvzzM13zPEalRG1CkSKbWXSqGEa5hRrIaO7Y6v4v4uchkKhDEnRopVNct5j20kBRtzOGmYU3703wD4dorlPNfMCjXc6lGrSQhEUyCf5pbbeVEjqmFaIOS54Q7W1CXKFSXdwzEMoQbgEhnjSCoItAiBB6AgGvcRy7SVAAg3v36QTsNMenujFtoQlYquqoiVk3GrVqWUH+EU9QHSClxaFvirLw7tTTSaRJKyDy2kG0kiSZiI92NMNnsZ5Q7FVzOWhZJI2ABG9rkHYCel8H8E8O6gKlaFQ+ypIBf19F9evTvg7PFqzUUAIEE0wIIjmaItqJYH3z1nCPiSNrIckmD1nsQfket8Uw5dT83IrxZMy0QlXv8A9FxIpgQGQAWADCBgHPcOpVRDMs9CCJH77Yp1OiNQDEqvU7wOpjrjx6Yk6Z09JMn47fgMaXNPsYMf/wA1qSccjv6f+hPEeGtSMEhgdmU/iBscBNE43rAAmOhOIxviZ60YyjtJ20S0jvYG17bXF/y+OJ3RdGtZPQwLKT7N+sgE/riBaW5mD09bEm42P69MTZWgDaJta2x6na8QLe/CuuQ0uQngaqanMAw7GIuCJkzEWMkEWM7QbDQJRtLgKrvKuWBBX2SZMAXB5tMyIuTiucIy4NcCq2kXlixEAiN43vsR78dFXw3lyKseYzmaa6l20k8x6xA1QIXlIjGXPJLlWLJWxBxSmlWG1VGAAU/ywSTAboYvcGZO2F2bonykamxDU9OgAbiSSd5kMZtI32MjFk4Xw8vRKQvl6uUmnLTbSpIBKa2I6jUdO8E4FyVakq6GphSzVENRlY6SRChBMAiWUgi+oHcAiMa20sCQq4n4fGZqvXpOEWodWkIwCsf7wARaH1CMZhCcoQSG1BgSCAAYIMEb98ZjXq9yuuhqcprZj9WoViwtymDZCVsGImOhgbWx5WU0pQ1WKOWBSWQaipUhlJAUggKSZkA7wcBZ81KYNJ1qIZ5tRNyNrWBsQQex7HGnEc85lGqs4VjFyVIve9wb7HucOlaFs1q5Mpsw5hB0kkXjl9TBBI/yOHGRzVMKgPLI+sFMGSZI2aAHgzKmLC4vAPA6Su6hoAss6zykwNQABJPYRB+GH/ifws1Gn5qw66goZEJmdevWxAOoFYggmzbaYCSduhXfJauH8N+rWpkaS1S6DX5pVdIIvUP1oUgGV+0QRBIkTBxnxJQTNMjp5oqaUzAo1HC6dKAaWVyHIVYICgWi++E+RrVnpKKrjy6SipTcU1qLOgABwQQwUTqW8ENIm+B6nB6VGmC1Wk0CSVLMZjlAWx+0JBiLTtGM3Tt97Ocr4IM/nE1O1PUyszEgKURZaVW+poAVhcg9fsmQazPK02LHmKwSOUgzIUmSIMiY3I3nDri/C3DeU6gAkKiUxqapP20BPLMLzECdXWcJeLSj0iX0uykMoTmTyzoYMpYyCyMIY3033xeKlVP+/wAAUG3Q1XLVWQVKjpqLBACBqllI1AgayNzcwTvM4Xf2cHOiBLkwQDqdbybGABEmY9bziz8E4k9ahpK6gpSnUKqhUXkC4DTANWQwnQASoWAXT4VSqZiVqGiwR/MddJHO1RdjCidNzI9okmxxnlzVh0o5jTDZauCyglHBg3DAG/cEGCMdF8Q+LjVyWmkoVVKv7UaqdwdgsyxA0gTbvBxVPFtEmqVfldS0iDEm4i5jUsW6AC5M4Tf2zU+jjLSPLFTzNrzBET2uT7ye+Nai8mmffv8AQo4vuXb+C/DGqcRVlCnykZyG6g8lvXmt23x9EHLiQbyJt3nceu2Pm7+Feeq0s4DSi4IafZAggFuukMQSRJHunH0HSzNWon93TO91qWkf8v59DvadT3Gi9jmf8beCKuVp1VABFboLw6RBPoyDb+b4ms+ASTxDIPUCqpy76CxgHS1fmJIjcMB7xecXT+JlcZnI1VVUY0xqkA6k0GXN7KCJ2MwYPUDnvgnOakjdqAZQDPMlSonLYTGrVO/tj4QyfK7F1J7jP+JtPz+I0MoiquoqdQcsCKrAKd4UBQWgR7bd8WLjPC1BXQVKUwqyeZdAZY1MiEwNPNDQAQYUmTRKPFfpHFatdTIUsKcj7KAU6e/XQJ9+Llk81WouKsVAgkwV06zrVA4LS1iyoVF4CmbNjDm8rUY9v+RW9wTjfHjSqlHgzTJWCAsECFWIIEMzBiSSYA3vXK/Dlr1xDfV1yo1iTDeXqKtYnVYNFxFp3gXxPkyj02pljSutNWOrypJcKLWViSw/5heDibINrNNqZCFUZmUi0sUEC9pJO8RpjpiuNJR1x9BW+5JU4ifomVraxqokUqiwQRo5VuWIJgmYAs15Jsr8VUGNaXGhyIZWkEGw1NIsDE+6DglMpL5mm7KS1Pz1IUEE7kSQCsuQLCJ9BgXMEtlmDWJalPzqCT3PWcNiitd/3cOGbWWNd/8AoS1ss6uaZUq4bTHWdre+fjhhR8Mv5RqPUpKq3IL8xFvYERU7WMeuHNPLZqll5OtFrDQENlKKCzBhaB5asT1N53v5mMvnKtZabq4DEsDpUaytyxA3AOmx7417GpYYwmt73IlyOVpAmpl/OJJI+vKbC/UavfCz0m0jZ/iWTkJSyQQ8ssatVpBFwBqhSSexj1wZw+iqLFWmpXydS6xMSY1ep3F8LxkhUUKqTUW7GCDpuN9t4H+lp5ZaYts7LUU33/2NOCcDWrTqfylS7IXVCFQkTqm6gyCAAdjEEAo+Fq+ryz5gEGFi0hXu4YgLCs5DbC8iJxbvD3h4NWam4kAU3cyyaQ45kI1SeYRIETBPbEOS8MrVrAealVTpEExVRQLLoUnVoCqNQgTJuvPjKp8pGaSrgX0sk6VKq06ZqBVUliSWUTA0skAGLHtEbWw78O8UJTy1pc6swsRMsQPYK9ZIMG2oYL4Lwepk81Up0oqgUNbyICpUI59jEEAEgGApnvhjT4fqYmnVQJ5Yai9N0D6gD9WzFmdgdQvAkqRaBjLNOexOmxzk86r5fmpkU9T6211IUQtl0iOYmJQr6bMAg49n6lBAUqqyLXrxTqJqLanJY1GFjKshuBNx6FpmuIq2XBddSoEY1TFOoSvMEMqym8XUQew6r+EZatVqPmKqhAziGYCAjKkjqwmVMqDpkE+umMKVN7sqc24px1qdZwZclixZajxL85HtLsWg2Fx8ceY18aZWjRz1emgbSjQJcEmFF5AMzvPreDbGY0aI+hXphfF6rVfMYwSFtAFlAEWIsoU7i4N7Qcb8TanX4hLytKVDcgRhyyVIA9oOSpJEwJN8OOM5d3omoStcATVnUroXKqCZOxNjpJgjE3CssDxagwUFNJ1RyghaJUyi3DyCSQSGLe/E8TajVEl6Mrec4LTo5hgSSkaqZBMmSQCbKRBi0KdiBG948J5N2p+TUFRUWkatRlmw1gh+YXqNCkqCCQJiZU7fxS4KlOrlaynlqOQUKgW5CSdI1GeoM/jPReEvoosTSRC0hmWW1KFszFiWaBO5OKTxzk6ujijcfyNOilVBU+rrMnmUlZdTso8zUQxYUySx5l1DlFhitLSp0h5lKl5alQfrG1OwPKdGrTI3MhYJ7ja38b8LpUACOxi0EMF2AtvsRPX7I2GIKPgmfKkKQI1kb+0bqTeIIEcth8cLKGVyqJNqV3QLTfMV6oY+U5Yj6yUVydIOmmNRC8pjl6yd4GEn8ReA0KDl5Jquo2cNDar+aN58u1ouBi+eG+HNQrNTB+rIJI3C6jyyJsA35Y55/EfJPQzdVrhK3Op6Mre0Bc21AiOwHfFMWJxty5Nvg8alO5fUvPDMktAml5KO3svb2wusQykG8yw1AX+zc4X8PpqcxVFNCzstINyrAnYQREapBkbNv9oWjI1x9KVriaoMXMc1YQD1thJ4AAbN5ggWigPj9Jhj8SCfjhZYrVEdJVOM8A+kVs8qC6Ll6iqACS3lkqqwAYIMQFi/YCa9ncwlDLZTTlsuzVKdRnZ01MSKrAXkRAtHpjonDsp/7SzBNNWDJllXUSAStClrAgyTDqY9RipePM0tOrTSrSFVfrxLMRUULXdQFeSbAAQwYWmJw+JadhsvzfZfwWz+FNBcylSrTpU8uVYKdCK2uV5oLKSkmLEsPeLYtXHOMPQ00zXcIeVpWmIEbhlQWgbQDtB2BpvgzjNPI5CUZi1WoWoq4B0zTRn1RGoiYlYJmwF8BeP84mYo0KqWqPaA0yBvCgtAH8piLCMHTNtvsRk2tixZ/MqKT6a+Xam1Jwyl6QNQQdSAB9QvI2NxYAWHOeF+KUVzTyuSXzKtgNTEk6XA+1aNWqemmxU8wEyBYKzFqjAawIVdB0gAmdc7RMDp1jHngzw41dmq+aaSrKArd2JABA9AGAPXmAHUi8MeuWkW9Kdl38N8EalReq2TXLVAyU2VmeGuraxqJhbrcHcG52BCZ+mGPIFVVYFzIZVALuRBa1lMi8ubm8wLwurRGaQ1RVWilMpRBcgzqYwCZBPKpAWZEWOKp4t8SVmemlTToRdTIvMoLSYJJ1EwACC3S0TjPLDc7f8AA7hK77bFi4tSLUg2XpUqqCoW0BnUI6uyF101VF41wAI1Te8pMtQ1PQJilqzFSkyLIQLTCyI1FixvJLG8euHPF/D+Wok1WoBqbUGDqtXS4LMjU3UwZnYyIgzvgGlWFNKbJlqoy1MeZWKursWd1CRqUMs6QSFkXUxYzdYtLcLRWFxtpWuD3j3DtNbL1kiNZpVFBPssTqvflg9TMsLGcRHhGimadMk1mYKjHow1vK3sYLAN7tiJw2zdZabVqdaszo1VUR6i3XmWpTB62cAkxcAREwYK+Z0mpVQqxo0mq2MkNyhfQSJn0PQG8YxSey9hVjSkpLtuLMyx8iAQfKyqC0EFqp0kzF+VDf8ArtjzK8Q15gQbq60zyjZqtUsIjtTQTvb1xoOHEUMzUVvqn0CnYyER2VJtA1UwvXv2xLw7hF1rKwAaolQgj7KvUIv6oy2998BpdzW+GCnNQajMPYSLQLa2iP30GNuH8aQVWUFgPNLIY3RiOU3kSJ+Lek4g4nTKh1iWNKbdfrWPbsfuwoyjc66Y1Qfa2PLEQe41C/fHSxxyx0vuaMXh45ccr5OkDMpSzGXNEoUAei7ErzkMK2wmRGoAk3NthJsA4dTFSo8g1HIdAAU06tPmKAGIhgATFyRMk4pvCPFFMUaYdYfL1aNQG0oiPzqJB1StSoRPoIMTjpVE0HpqSmuSGlKFQKQZPKRTPpF7/HGeHhJLab4PMywlClJexXMtTROLVkqLVdKmRUFQoBgVY/nNo+0Wmb414jliGihTanSZLq6KwIE83Jyhl8wiX1QD0gYn4gCeN0WCklspddLCIry0alUsACbx026Yzxr4vHDmos1F3DrUUKDoAg043Qg2kQP0xZ41W2xzrgO+gUXpRVovVOkQV8tQsbMoUkE39pp3wsdsutSo9ag3LWYI/mIGANOkSkmLEWgD1FxOC+EcQq5lKddMuwp1EOyl9IiVhgv8xOwjAme4TUrLXXy6hArXCq0hvKolQQFJGwN43F74p+K2NGtjj3HcgrZmsUYaDUcrJE6ZOnr2jbGYsfGvCvl1mQrUBGn7B6qD1IPXqBjMT1V3K17DXxJ47GdprSam1JdaO8c5IW+kAlQLxf02ww4f46KU2QVHcmNLVMur+X3sHgibgWiSNrYo7cZZQFDhgDIimg7bllk3GxB+E4z/AGhrgHSdM9tA29ABHwGMPUzLiv79jz+o13LFxzjBzAp66wZaRLL/AOl0AsY6q0Ryx8Ww1/22bVKZpaYsObKoffcL1k9Nu5uaVU47WbeqGMDpe3w+/BdDM5hzplgSLAlkjqIusyBF8Scsr4f9/QXqv1LyniBmOocSyonvlwD2i9MsNtsSv4srKP8A4jSYDpTywM/E0wPlig03zBcq1ZKZH/FqsAZA7T06fphhnq1eggqDO0Ap2WhWqEn/AJZt8SMdee9Ke48JTyPTHdlmqeIa3ttm1/xHLWHXc0I3P4dsU7xR4j+mcruWFFX0HSiAkkWAVQYIve/uuMC1s/m8+2jXUqKlzrdiq29piSQCY/Trj3OeFq1HLM9REgQdWtSwkgWHmfdpnf4aoz6dRnK5M9SMYeHpZJXN9l2LvT4lUVF0VSSo5SVU7aoJmnf2iYjdj6AaZOo1AsUZhqMkqoP2nce0jixK9BsN5IatUuEhXUNl6ECdmpNeTA5apneIvt1xpxzhsFGSjTA0j2VpCdx7MAkesN78DXcdVv8AY8uWWlqHGQ4nV+l5kr5lQgUlCqiOY0hbIyaIhFExMBZJ3Nc8ScWVqeVavTFUvTdiQ2l1PmuOVlGmLbFWHYCcBUalZTW8oOjEJPlyukSD9mIkDEv9tmUXOUNZRSFYrpqAFixPMNLXm5WfXfGvHurTv2NE2m/sv4LFm8knk5amrHQmoufMpI5RlUALrYAklAZgiOgOKvX4SdICkM2toXUpVU7kqZLRE/dti5cN4zFNq9JnINKDbSSUqSRAOkEKGAg9egtgLN+Jtaw1Sot7APWn3k+cF+S9sRy5cmLeuTPkyaORLS4clOkgemzCpUKlyWXROhYCq5XUTqI1BrIJBk6WXCfMpIUQOxoEqGVDDDW0sAASDJIN9+t8FUc6r0aVNhrDPAJqgkQ8LBqqzD4EdsOPBldlWtR1Io8x3a8cxdwROzGAL+kRaTqwZ21fHYMZKSC/BeaZ8+KzPzNRqeZOkRDzTI2MSbESZDesSeN+ELVrlzl1SooX6woTTcSAGfl0sygkgGAYAbUovW/4gcNQojU/b0uCQeVocufeecj4DFa8HZypUc03rVfJVQfLDtou6idO1pJFt4xpTjLHJt7oq5qUqouHiLjCvSMLHIysG0yTC7rMjexbf/lONOM06XIaVUKoqK/tAKylF/6itpj7WowJAxtS8Po+Vq1dcMAJUruuhbnruGj0X1xReK5jyi6EalmCNrq7wwjYwY9QW745yUopye+w+CCjsltuW3jPH2SoGppUZKw01FMLTqo1JUEmCwuNQJ7yIOBeFVCmUZuU1K4akFmdx5S79NzfvPTDfi9g5AHIgRR7hpQRqlrwNjiKtlivlUUJ5eckgkcgCIYBIu7hveMJGeppFUk35V9voL+OcRellvJKxqYC++gJyfLSFttJxV8t4lqU1BD8ykDR0KwBth74sl3p0hvU0ASR1kCW23O/6Yp1RFViCt1MHmkWPcC4+OBJqVoE8ScVq5uyy+JahLsR/wAPv/W0YQlyChvt+uH3iPLupJYL7FMnvu5Omb7kTG0jvhImWZyoXYAlm6KAxuYvt0AJPQHEr0rc34JqEdTfAxA80WtUAI/xDYg+uL74G8YZ+nlBSoLSrBHI+sJVqeoTpgEDTqDEXk37W5tldYfVT1EggyisSDvIIFjO2HXC+KGnUdiTTqMTrUpyOrENpZRpK81xGxgjSQDhpyjNVI0yxw8b5YPdf39GXLKeIs6/EFzdSkruganTUMETQ4MoGgloYAyb+u2I/H9bNcVWkn0enT8ou0rmEqAhgo7AiNOK5xrjiV6YRajUyAANQlQREHUFDQBb2cQ/R8wtBdNaKK8pKu2kueYgg3m8ztsQTM4m444+ZHj5PD5sV9RUdH8K8er5LJ06L5ajCCNb5oLq/wCUUmIxtlfHr0XqsctSPm1BUtmRC/V06emTShj9XNv5vieZPnVhR51Un7URB9xaIHwO+N6mfq6JFWoE2ANQXjuQo1e4AYnoxS3M6kuwd4prVc3m6tflp6ysKKlNoCqFF9Ymw7YzFffMVp9pvnjMU6MPQ7qzLR/s1TRtLUrxfVm8vt0IiY+/E7eGcoJJIA/+YXt3FEg9dvywyHhDIi4zNNoJ9suT95Mm4xvW4ZkIhmoPF+XLKfv0A/fjylPE/wAT/RmbpY/USUuBZUsBFUztprIB/wB1MT8sAce4hSyuhaYlrkio9Ooqj3Io0sT69PXFpyVDKqYU000zEUUnb0vvb0+eJuJcOy9VdKVlpsftChpfeTzASAf2cPHLhi7cv5LYlhxy1N37HNK/iVn2SiCf5aSyfnODeH8FNVpzFR1HZFLufS1lHun3YueW/hvpGpczVQkR7RWR0k65jbcYOXwnUoC2eZRNgazQZ9NcfdjQ/E4mqTo3/FwSrHUfotytZLw3QZeR2EH7VCr/APyOPON+E6dLLVagqkkDbyXUGWUWLKO/YYtFPJ1zBOYYz10Brb7yf88RZnw9TqKadXO8p3BXTMGQPaHUYl/jbtSMUMOHWpXvzyKKHhZUJYsRGw0wTJj7YUD4kH8Mb1PDvnBGB1QokBHPrcwR17/EzOLAvhAEwucZpj7a3+OvEuX8BkWFfSL21gCJiwB+624xRRjpa33HXg4adPY59R4YfPrqoJKClukiSp9oMB774krec/kU3FONDah5dMgxUYqq2t3OnseuL8f4c0tRY1GlrFtaDVHfmJttiP8A/wA/y7HSa51bQKnT4pf4YrGSiM/Cxbv2r9DnxrVaK1qFEVZHllGRSQmqWaSL7kxIPW1gQlriuompmCg9UYf+Ix1POfwxyJI1VHb4g9TG23yxAn8NskbpSquvef0p26d8WWfZKh+gU7w5SWrTh3qVWVwwaLBTEe0w6humGlOj5RJJYs7MZYg92gQO9++LXk/CuXoT5eWYAwDOYXpMbRe8xE4i8Q+EKtQUzS0UomVd2cNIgAQgIPuJme9zK036BhhUJaikLSpFKxDI+kvUMAagIIUE7myau0scaeC8kqUWdzBqH4whMDad5Pyx0OhwZ0SK1JSywCy1GE230tBHeACNsSZ3J04XkAIsYfe5v7TdfdMYqpxSaS5B0lbfqCeHqgPmPPKNINj3JtbsD88ccz+RrEsWptLMW2kEkkm4t1x2/LlEXSdIDEzpq0z0tYuCeth64Fo8OP8ANRItflt8Gvv6YdyqKoaG1lf4mV8xQSDLlyNQHLT5gL93KfI4h4PxIg1KogE6EglTIW55WJYSXNgT7PytK8HdHL6VLBNENSUggEtaSLkwJ9B8SeBUK1CiJ+jbFnl1kFjrqD24sSRtsuJLI1wUiqXJy7j2YLu8hXKhEU9bNM++DpO9vdit5gSyNoKk72sYiLdPux3HgfAK75enWYUyKjfSCokczt5qk8w9kFRE2gdsOsqGspVP+0depamwP/VOOWXTZ2VKZxLixqVKhWm1Uq5dmHtKdbSV6WAHrY4gpVHGpRTU9OlrmB7P6Y7tW4QrcyHLkjeYH3r/AJYR8PoE5zMK3lAlcuZ0Bh7NRREse0X7C2ElLqfMDpxcXF9zkfDMrVDFUpCoxiVgnpaIE/Ltg8ZDMpUh8rd1MIUaOXtKFraunpJEY6hnMoUzIY+QFakyM3KokNrp7aSSQzjlnp6YU8cyNBfKqeXSJWtT1adV1eaRkyw9p1bvy4TTHVqoKxqMtUW02uxQRkWqVqatQSmpdA4Uvqgnm3FrYhOXqhKaiCNMwzEgEkzA02mBjqRytKQKnlrGwNSof+0CR8I64mCUaQPl1qaT/KtUg/G/44LVqqBO5rTKTa92zlFLhmYnUKIaO6swj1gbYmrZXMb/AEaivupkT87fPtjpLVNYgtWcemvTa/2h+GN0qBRPN23WfktTV8xhNK/KRWDGuDkp4ZmDtTHwRI/DGY66ubTqtH402n4/W49x23ogfDQEM+dGpqW1x5gN/cqyL+/bEBlbIWWIsgaSLAwS0bSfjhaMzTQxqLAf8NVv75k/P8sa5nOayNKtHYge/ePw/PHiRtPbg8lyG7tyEKTf7TPta1gur8sD8OzL0z7Q6yZef9N/S98DZak9iBA6Qsz69j/ph1S+kadIprEbsAvWesyRHvucCUtOyoX3JKLo456qqbXNMnrG+vt3HfBGUOWWoGfNgrINqbCOk6glvdtjMq+lvrKYf0RkA7fyxaBacGtxuiDH0QStxrdAbnpCn85wsZp/QohkPEeWAgVSRH2qsfIH0n5DrgLNcWyjiTUAntc37kH9x7sQ06qViC1Gmgv9kkNfeyiB+sziTNZvLyVigp/mNFrdpOkXievU7Y7UnyFtsWEZJiVUuGsdTFYPpe0X7Y3Tw3lgZZ6zg7BaaLAN/b1QQO8YY0+DUWOsmkDf+7QiTfpqj7uw9Ma8YNKCtLTrg3IaT7gFPrjV4fxEIPe/2DBqO7QudctTP1S5oEb6qhIm/RWE/DGlTOmoAVr1KYM8q3BPeHY39x+/EbcCciWqhlPVAT77RbfYgdMGZDgDJOlapBi2mx3kXe2wv67Wxth4+OvfgMc8tXGxGgzQBK5lj2DpY9p06LfE42p5fOMYCUm6f71PuLPv6YYtwLMm60YHd3Cnp2BjGtTh7pEpTkQLVzYEX5Qo640/G4X/AKNccv1/ciXhec2XL0xAuRXP4eWDHpGIa3DM3TEjK0hM3DXm/XyjJwRlcxUVpVH7ggOw67QRI3Mnt0wzTxDm9P8AdELsZUSIid2J698TfjcXbf7D9aPuJKXDc68f+kQT1FUflTPfBB4Y6e21FWP2BUJYbd0B6Hpghc4XOqpA2N0S53I2LD34izOYfTAapBH2SBPukH0wnxsPyMXr+zAfLef7vVOx1rv1i0z8sE0uHVGNwB0A8ynP3kd8aZWpmLinQrVBtDupHbbSJEkX23k9cNspk64uclfvyDbpsN8O/GQX4X/fuFZr7MAqmqAIpM476qTA9vtRgeoGcNTajUIqKVYLmaaSpFxpUkgwb2wwzWdIOlsrW1SbzHT0UxH+uFmZ4rSkamqADdQ+r4QoiPhvhV4q+IP9znna7DbL5nMEgLRFNYWPrXJ07WGlhIH9MwL4Ko8WzEkNpgSJiSf6ZFD/ALrW6AxNJbxeUkU6UDaSDMT2EA7HfAOc8XVnHICkW5Qw+4Gx3wzyy7QZKXjK7MsPF0qBuemijoWrssgdROWJHwOF1OroL1BoKuqLHnkDk1R/ub+0e+K3Vr1al3Zm3PMSYxB9G7AnY2m/uw3XkttBB+Pn2iWz+12jamAOiP8AHpRH34gz3EvNBV1pVJtBdyTBkeyB1xW2pnsfUR7/AJYw5B+ik27H9MBZpt/J/InxuZ/hLSvF2W6+Xc3DXj3agRH6fDBB40gBOqmW76QI+W/bFQHC6vSmY93XG65WsDBBGH1yf4B14rN+Ub1fE6jqpJ3OliD/ANw/fbENTxRPsmB7m/KoMDvkbR5UHvqH4TgSrw5h9jfYz1+WI3nfEBHm8S+Ag8d9U/8Atn86uMwB9Aqfyj7/ANMZhtXiPy/wJ1vEnU6fgmgpDAj3FOn/AFG998G5bhdNVAYpYwYQRPrA6W+eOeDxY4gA1SexeFO/4/ucC5vxDVqGSx6QCZ29/rj53o5JexRzijrCZfLi3mEaf6lER8jb8sBZ2nlgQTULA96tp9IH+mOUfTWO+/a+/wC5xsmYMXEibW+4+mKdGXcR5l6HRK2fy6mVgATfWN97HST1xrS8TUghvtaCVabAERpmPnt8+ftmB7j2jpuMarmAdp645YWt2SeYuuZ8WITeSOwUD4XPx9MCt4v5YFJSe7XEWkRb9nFa8glZ6ep3/UYkouvWZNljp33O/TAjiinfcTqSssFfxYzmadJFJsYWSzHrBJEmMQ087VqWLEj+kC3pAA/fwxBks3loh6bGBvNz+7Ab2Jt1xlfjFIytJbLYS246m5I3HQfaJxSME963H55ZIUbXIZiT6bTuIkR+GDsnxZ6YmRI3IMMR8/h8sK6fFjfUWExMAR6X/f6es+xLMZjrf09m42+7449TwkY35kWxyp7MatmlqmWcz/WWP3lSAN8TUuK1AdK1tPZZJNu0Dp+d8LYjoSB8z88emu2kllaBtDd+/KIPzx7KhE2qTHlLjtcX+kkegLH/AMYxtV8TVSIFck/A/D2IEjClaTvsrDsdJaPfA233OJE4fUJA8t27RTPvPftg6Yh1SPKuYYnUSzGd4bf7sEfT3F+afQkfn+WI2y9QCdJA/qgR6GT+Q9YxAFeLEA77rAG0TN/ng3EFyDKvFa8Wavf+VzHpgGtmajTqeofRmP4TjypWUWapeDIMdLGIY4yrUQD+8NiNxvvHUbxvgaoiufuQef0kn8vyx4GX09P3GJk4hTHVR1gk/k3riROKpHMVIuLWO/f/ACnB6kV3E1R7sHKz0Efv0xmkxYD97WwSOIUCbmw6yp6+4E+/GNXysQKrj/6an/8AYDt2wrzQ9Q3H1RCqGLxv3ONtaqY1hWiwvfa3pa9+2I3z1GLV2N/+HpgT3FVu/wCOBa/FlmOn3fuPywj8TiXMkJLJBcsOqgxuB+n/AEnGiuZiR8T+5+WAn43TmRJBM9bfv54lbxDSH2Q22+qZIP8AVtb78Tfi8XqDr4/UJZz/ADKev6fZ+/G2i3tLPvj8BGFNbjqH2aag+79TfHi8ancfvptGF+LxeoPiMfqHsWBuARa0/pGIK0GCYHoQT+JwOvFkNjc/v8MevxBIEiDH6R+mO+MxLuHrw9SQJ/X/ANn+eMwMM+vcYzB+LxfmO60SsGue/wAsYK5x6tKT+uJ/o/Ydz+H7+OPHbSMbizxc2RjY55jux/f5Y3TKXHw/f3TggZamNwx32729MSco+griyHzxNgDbr+ONhUm0gT+4xIMmNGpQ0TG3xxJ9ALLqA2/PbptsPiMLqRNxfYHnoW7+6Mesb22ubeuxPfpg+hwg23vbafXacZU4JUv2iZAkbgG4+eE1oDhKgFbGReDaR27i9sagmSbAyfh7sOa3hisi6oIteOhOqPdt+GNafAasSwI9CPd09b7Y7qJdxenIXUqhBkm8TM3EbR7tsEU+IFdt+npaO3bBQ4M5JkCw36EfHv8AOCDtiN+BMN4EDr1vYRbvftjll9w1NcEbcXqG2s2IPxHbG447ViCxPW3zH3icMf8AZAxdlAm5vtAt3PS3YzbfGn9ggAkus367xt67A4b4iSV2xv8AKu4C3HKo9l3JPf8ALviL6dXfd6nU3Y374O8lQbAECOv7tif6W1jyAH4+s++2/pjpZskvULc3y2J2pVOzXBPe95/zxJ9BfUQZ3kkz1O4P2uvqY9MOKHGXXYqe8je4MHoYxKeM1C0+YqwOg98x89sT6k+GjtCYkThlTUUMiCd9p26/uMQ1coyE3uLWn5j/AFw8fOyTL2kzAvtvG3w/DEVUqCIXVsIPeY7bEdJ+OGi8jdgeNdhG1BiZOok3JJnf759cbLlfXrhhUr2gDmsO0Hvc9hEYGVWZoJAuRbp12+PTvOH0zk9iThRp9BJFo3933ztfHq8PPVo/XG8aR1O3p8serntJkQZHUSLi5IItvvaInHOGQ5Q9UaLlB/NcXsPzJ9xxsuTVratPvubfDHiVwxJggbbdyYP3YMyWQRxOq8wY6dR8+vaPhhfNHkosUnwiA8NQCQ0n19w9P3641p8FB6j9/v78OqPh3WIWSdyWO3y/0uMF0vA1Rmu8CAe/59Bf9g4m21te5VYJegho+Gk3Zwo6X3g3Hp78SZrg6AA6xBB79BAJG32YnvPbFqXwMly0kSYAv2JE9BBj3j1GIa3hJQCy8xW5BvNyCI3vefjifWfFsqvDv0KiOCAzLTIJseg3Pu/ywVV8N0whJcyNj0N4IPa/764s2S4JomU1AQfZki5Hvtpk/CbDDx/BysL73X0jocL1Jy4sdeHfocwHBaf85HoTt8gR9+Mx0lv4e0WM6fk0fdj3G1RyB+Gfoc1yn93U9KdOPmg/C2Jc8IqVQLDVUEdIloEdrD5YzGYGbkZhaUh5lSwszxbaFMfLDCig1Gw/vF/8sZjMYJvyi9iTMUgAsACx6d1viPI0xKCBB0SIseZhf4Y9xmOxCdx/weiuphpEBrCLC4we1IeYbD2j09GxmMxyLoX5xyGNz7NT8RitZ+oSTc/P+ph+GMxmHh84kiCpUNzJ69fTAPF8w3mEamgNAEmAIO3bGYzG38TJvg2VyYkk2641pMSpv1/TGYzG2KVIVBrKBTJAjf8AFsB0DNUze2MxmBFedFJcCxm39w/CcS5M3/6vzx7jMMl5jvQJyiDW9hb9WxoKhCkgkEdZ9DjMZjQ1/kR0eQHhbk5iCSRoFj7sbhzrcyZkH44zGYMuURyc/cNz9tUWsfwQ/jiDIICxJAJ1df8AFjMZib+b7Dx7jPh6jy0t9oj4Wth5neVFIseXa25pz+J+eMxmBDlnpYeR/kDyUj10zPrCX99z88FCs2luY/73r2FSPlA+QxmMws+xt7Dugf7v1pz/APj+pwNnv/d56wL9fZP6D5YzGYyPlkjzLtBqDoFaPSx27Yl4FUJFyTzkXPTSpj54zGY6PzP6lhi2MxmMw75In//Z"/>
          <p:cNvSpPr>
            <a:spLocks noChangeAspect="1" noChangeArrowheads="1"/>
          </p:cNvSpPr>
          <p:nvPr/>
        </p:nvSpPr>
        <p:spPr bwMode="auto">
          <a:xfrm>
            <a:off x="0" y="-112236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24" name="Picture 4" descr="http://guelph.ca/wp-content/uploads/park_Royal-City-Park-Play-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5229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77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MSERUUExQWFRUWGRoXGBgYFhoYHRoaIBUcGxgYGBgYHCgeHRwjIBgXIC8gIycpLCwsGCAxNTAqNSYrLCkBCQoKDgwOGg8PGiwlHyQpLCw0LCwsLCwsLCwsLCwsNCwsLCwsLCwqNSwsLCwsLCwsKSwsLCwsLCwsKSwsLCwsLP/AABEIAMkA+wMBIgACEQEDEQH/xAAcAAABBQEBAQAAAAAAAAAAAAAFAAIDBAYBBwj/xABDEAACAQIEBAQCCAQGAQEJAAABAhEDIQAEEjEFIkFRBhNhcTKBB0KRobHB0fAUI1JiM3KCsuHxFSQXNFNjg5KzwsP/xAAaAQADAQEBAQAAAAAAAAAAAAAAAQMCBAUG/8QALBEAAgICAgIBAgUEAwAAAAAAAAECEQMhEjEEQRMiYTJRcYGxkaHR4QUUFf/aAAwDAQACEQMRAD8A9M8NJmaaUqTHzVpg06lRmhiwLS4BElbKAP7j2x51408S1P4yoadRl1HytICmU2O7RuCDabC+L+Uzray5Xy6Ti7qzGmA3KxaJ5iWDRJPLbGHzefp1K81Q9ZKRdX8sEELJCspJsCYMNIsPXHHNtpJCsfxKzOh81iQpLlx/TJLSoBFmFonvbBXiPiBqOXFKrlb6HVWLlv5bA+Zqp1OZAda6SDfQsE6cZx/LqsNWqnr0gmS463Mm0yLXG3fFnNZjXWQ5hm8sUxT102PMv9DSTC2iADcDaMYxzUbT7FYuH+IKnlFaY8pC3OoUaHAFhLWFuovHXpizxfiaVn100ZKIdFAZ9Re95ECLGbDaxvOM7WyWiq3lzUpKbNzCUIsYEHY97Ee+JH4kpeCNAEwNIIBvG3S++MybqkMdxCiVrAKrDmMgG0Fh8Oq0nbtftixw3Ph7RDElrqdPrsJWABt2Aw6nwpapUOXRlYSAJ1LFtIFw5GwFjI2m8+czYAEj4dKjlazAyS3Qn3mZvicukhFgUHrV6K09PmNrgLyTpEwXHX4r9dIvjReFOGHK1mytcUalHMxqqvqnTpBhAPhNwCTF99hjIZPOxVRqDOGViwJC2lYHMpB1bjpIHw4PZAB6qjQQQP5hqEwwBkkGOVJAkA7t3ON45cUkuxnp/iXiXDxSU1NL6CVQKSIIUi+nZQAL3iBGMjxDi9bNZmiqKKYVhNwQiAzqJNgopywnf1kYA8Qz7OfLKa3N7kwlmBQdQCCsyT8IPpjY8E4WKtRczXRNDJrYrUMAUpAVkQw0ctjIIHyxRzeSVAaDxwzrlFVDY1E1VWa1NdWoO3U3AX5jF7hHiKiyUUarqquNIG7EgXLBRCm09r4EUvGGWzdWqnmKKCoyEtYOzFRIBG17fPEXgvwU9Cu+YrVAX+BUWDoEXDGN40xERHri/JuVxGbjCw1qgEAkX29fbDsXAWFhYWABYWFhYAFhYWFgAWFhY5OADuFhurC1YAHYWOThTgA7hY5htWoFBYmANzgA8/8AHn0hLlK1SjWynnUgtNlY2UuW2JZSPaOxx5nT8dVEAUVMzRA+GnTqhURd1VQbxEXNzud8e45+plXDF6ZeSkzQqNqKNNMDlvBJiLXPfFDLU6dNQi5HUBsajUtZ/wA2ozPvhUwPLXNWhTUaQtJqpXSahK61ddlmCrDREbw3rgVR42rp5dSw1k7ENN1UBoJMTMe8Qce25L6P8rTNQwzioSSHIYLLaiFta3L3jHkvifg60sxXejSGnzHQUzUX+UwAmovNLG5IUHl6i4xxywvsyA6fBBBAMMbrBkQw277fccPfhxKw9QQb6ZiNjJvcE6hM9N8RZ6sjZnXSUJpiac/VAhgYsbTf1w/MUfLIdWJMaQCFIKncMDMRtP345pXfYAxfiCl4J5RpnTF4tct+747ncg1FdxDwAA2qYJkk9AYJEicTGvUVmiyLEFwCBvyqSJmZ3/pk4vZZqNeoqVmYCZbQTPrpAG45WAMA6SJE41btADRmiKQCWqNAP9VjtM7GF99OFlWqvFM82okXiB79vnhnG8saNV11K2mNLAhg6lQVYEGBIMxuCTiLLF3os4YcjIhWYJ1a4Ivcct4Np2g438bAJZVCJpq2mLs8ADV9WepiQCOxPfGgzuXWiqA11B0+XUADxUJBYvqZRsbaTsac9cZalnBSKsRUSqTJkgKR0AXT+JM+mDVPiVEUwtZSdYIA2AQoo5D/AFWtNvsvitV+fsCy3E6VOiT5Ap1hU1eZrJEKADpAEAAGYMyTNoEXuGeImpEPaXVvLmPrEybNCsF1R169YOazHEHpKzIwAZSp+tysArSSCo1BQSvX06xZbiB8pdEcsm8mbdRMW5fWIP1cZ7qXsDZZbIkHL1IUTJQFgrqVYsSbxrYywkyNIHNvjYeAFd6earI01Jamu5R2UHS12PWJiL6t5t5xwHLLmqjl6mk3qEhrkqJamzNEEgRq7gb7433CfF1DKZdGSlp1Eg0/NmE0l1qgMbA3BkA8sAbTfC0tvSHYf8Is9ZjUriHpciK13HKAX35VIMRudzMiNXjzrg2Sz1fNGvTqJSy0rA+sFKKzhBpgjVIvMd+XHoarYXnHXj6AfOOTjmnC04oMRfDdeH6cKMMQzXha8O0jC0DBoBuvHNWI85nKdIKajBQzKgJ6szaVX3JMY7k81Tqor02V0a6spBBvFiLdMFoB84U4fpwtOHYHJx0Y7GFhDFOFOOYU4AKnFsh51J0kqWVlDAkFZG8i/wBl8ea8O8Hccp0wiZ3y1WQqnS0DUYvpvO/zx6bm86tMAtMExIExYmT2Ft8VB4kyv/x6YgkEFoMgwbH2xhuPtiCFFiVBIgkCR6xjHeIvCZqZpszmK1M5RVg0WpaoUoQ5mbMSfiABg/2jGc4T9LzLTQVU1OXOokxy2hRaB8RuTFvWwvxd9J1Vm00qg0VJKro0skrAVzseux6/LEpZoVrYWFPpA8IU8pTSrlyFUsECWBSQYNNvijeQZ3Bx57VyjFylV1BaWTV9YTGqxF7Gx2IOGca8RtXoqtWoamgKEBkaCAJ0gmOm/rgZk89TXW1QOxamQhDRpfvfdd5G98c0oqe0qEyfMMKkcwQqfrEnsLwIMfFPpiDhOVZnbmAIN+s3t1AIBAv0nEBz4ZufmiLgRAG4FtrxgvkuJ1Dy6U0EqdDQyrGy3+ENJ9pm0YVVGmIgqoxM1qbyeVZBgP1sd/btO0YHZnKCk5VhsSQQbGNtJ7TOL/FsywgskEiw7GIk9CPXuN7XrZzJNUYMFCsUVlAvqWYJmYB6/M9sKNrvQFmnxfUulriNzBbUAd2O5vFxscTZ74Ay2taRzWO9iY2NjI+2MC6oei/LqVCbTfVB72n0wSymZquKiq0KwGsRzHdjym8dYUgSBjLiltdAU89SXyiQsxpOoRadtYkncQAe3vi3ka5ojUQACAIBEi/1gIJ399rjFLh9OogasOVYhpvNwWAtY9eh+/DFZ25pFrb3v2BvPrjbSaoA9lc/SHLG7B25mZdW6lrgnqDP64fwjXmqhpCk9V2GyGDInVcmNlt9mBtDKI3xsVJIkqpJUbToG+9tzJsLGd94J4bTpilXZ1fLzUV2DKpZ31oq6JkAotNiGIuxP1ZGY4kxm0+jvwpWy1MVKtRwSCqUtUqqEhgWWBFTvFvvxtcUOABP4emKSstMDTT1GSUFlaSSYIgj0OCGPRiklSNHMLCwsaAWOY7hYAOY40xbfHcVOL8TXL0KlZ/hpqWPrAso9SYA9TgA8t8U+Oq2ao1so+V/h6qVFDlqnw6XDo6EqJBKi/zvOBH0WeOqtHNplKjqcvVdwDblqsZBVhsGYEadpecZrjXF6tU662ks9RmdrFXkBvLToVAJUdOX3w5eGs4K6VpFVukFbgW0jdb9+298cjyNOzoUNUz6Xx3Hm30YfSG2YYZPMSaqpKVCRNQAXDjo4EmfrAE7g49Jx1RaatEGmnTOY5h2FjQhuFjuORgECuMcVFAr5ig0n5SdyrXiVO4Nhbrjyfi2dy6V6i1EqOwdgWViQb7yZ+zptbbG2+lOnry6prIM6tEqA8FZsbll3AHc48ZWvIvXUHsQwPpIxxeRNp1QmxNSiLSJZ45mJU2kiRPoBvBmxsq2TVwSraSBqAiymx03GoXsDb7MV61J9DwVMEX1CdUCYjZfTp37jqWszAJO50xN7ggj2+8+uOZRtaYFbMqZ0kz+R64JZHLishAb+aAYDQBpEBQOmreOpMYHLmSpaDcggjptfEGWciT1H79z8sXp0IJ1eH+W0Ble4AuVkzuZj8cPpVlVg1WnK77sLQQHUgidO8TBjFzJZpGpmmQCGEusydrEHuQPlPXAvieUpzFJifT2Hr7GPfGItt0wO5mvfSQrBCZvveLFTB+VvfD6VdqaggKJkiQDI7jrI9DgV5bIwRxpvF7RJ64vTT0rpZi+19l5p3i+23qe19uKGHKmistN6pnQAoMQCSTE3mFsJO/2YGZzh5HwslhqMsLgnkC6oZjf7ugGLeWp6osZsSocQ20epJKiw+7EWay1XnYDyR8IQyhYaibodmg7G/tiWN069CIM0wJUqwYAXAMfDAaSwAYnvHTaMSZQrVcKqO1UsAuiTqG55CpOreCCLEW64ZV4cHb+T/MAUs7FoMct2JIEyYt39sXPC3Ef4XNioAWZRK+Ww5DHMTq3gagbx7gYtpgFeB5p1l4ZW1BZaQEb6pJJ5TNwSelhj2fwjlMrUp1SlOnzsGqoBqGuTLEOtiTJiT3648wf6Wc4alYVKVGrTbSfLYa1Cg+hlpgb9thfBPLfTBmGYmKYViuhAPhAInSZl9V5FoG18EXHG7Yz2YHHZxhfAvjGpnaz+ZaFBCLsOhLiOvST0ONzOOuElNWhncLDEqggEEEHYjDtWNBYsdw3VjmrDoB2PL/pr44Fp06G6j+bVCm8XWiOwliW/wDp49JzebWmjVHOlUBZj2AEk4+cuK8WOZzNao48yo4ZyGMIsMPJUXvAFNd+46nEc0uKothjbsN/RtwMVuIoGWadEGsJMgadKpSjaVbQTPVTj3TM5RKilXVXUiCGAII+ePOfoT4WRRzGZdND1qmk730fEwnaXdrf249Kw8UaiZyO5Gf4B4DymTrNVoK6swKkGozKFJBgKxtBFu0nvjQ45hE4rROzs4U4bOFOCgsdOOThuIc5nFpIXcwo/f7nA9BZ5p9LVMqERqmoEl0kEsl+fmH1JggEH4bbY8grUQrFSdvl7GCs42nHPFrVWqc1WoutQDdTpnVOkmFJFgbjlHQ4whpMLIG0jaVEx644GlJtpmWFBmdDHUpUEETDHm6rPWTHc3+WKqVGSyDVtYqwAfeDMXi0Xm++KubzTM4ZgzKDAAJFuwPS34Yhq5wtMTaDEDYQB0udhO+MRgMbmU/mEKdImZuAP+MVBaxnsMSfxBM9zaZ2HUfPHEqdBEQd7z632P6YuugEW0ix3v0wjUJNx67gfucRhR79sOVBDap9I7+vph0AnFgdUyTa8++0X98ODX9e/wCf7GEakxN/f9+2HnMWAIFgQvQn3v8AlgGWstn3A0hjvET6yBciN/TFwOWbSxZm0nlFrwYHrcz064HZXKvUjQCxmIA3n1/X5dccaqULIxhpMxBvebg/K3fEnFN6EWQ+kwWCG4kbRcGY6H0nfEKVL7yPf54v8M4ui0jTaglUEg6mJ1CSNhPsLd+vRlMmIQra4B0mV+KO7MCSL+mM33aAu8PoKdTD4grSQCdQ2LMCbk3Eevrgn/BUwupXKurKSCo03MMCpHYzHWL3tgbkMjXeyhkLFEuCqsxMKATYG3Um5EQcSZvhuZSpFTVzAtpmzRuYWRIJPznvjElJgbPw/wCMxlVcqSXqFV1aU5tKyCVEkSIFj8J7jGxp+OqNT/0zu/Ov8ysG0aCyCCoEkXMXmNza2PMfD9J69YZcEBZ56sSyCeV4jUAIF7Qe2+PUeD/R3Qp1EqStamV5vMAJLAgqylTGk3kNOy+uN4vlfXQFzhnC85Qqg0nSvQYFpqVChlogBVUjYC9hE2k41oOI6dQGQCDFjBFvQ9sPx3xio9AInCnFPivGaGWUPXqLTUnSCxiT2HfHnnjn6UzTIo5ZSQ/L53U7f4KnfeNTW7A4cpqPZqMHJ6Jfpc8TqKBoUyGMg1IuAQwCq0W3klT/AE48tz+YNdfLFMB2p02L9Wa2lT7gi3fHTXZMwytemEYtquGTctbq7Rcdx2wd+jvJDiPEqDkQmWXzKihYUFbUwPUtpt2Q44W3kmdtLHA9s8M8GGUylGhuaaBWPdt3b5sSfngnGEDjhbHejhY7HIxycIthgdjCw2cKcAWOxS45lDVy9WmCoLKRLCR8/wBb+xxbnFXihpGky1mVUcaTLaJm0TI7jrhNaCz5l4xmzSrOhUr5bFdMmBe4BPNt19jipU4uWZiKawWYjmJgEkgSbmNpPbGh+kjwj5NZq1GoK1OoZGgFio0glnYDSZE3B3BmIxiDVI6H5z+WOKMUuhUGGrEgqR1i5tvsP3sDGK9fhMH+WQ2oEfENus2tt37YMtTVqcbMZjlJBO4kAxuQb+uKeSy2mWdTI1SZiY23FvfrtiXP2jZndPXt88dUbXE+/wCPrg//AAiNOlVE7yCSCevtc+nX1wBr0ypOLRmpGaoWpviGwO577xfHASe3f1/dsOVLddW4G/rqPy+e2H06uiCPiDBgexHz79DjTArVAdv2cWKGSmk1TUOVgCvUyDce3thjVL3F5mINvafzw9lUCQ29yI2M7Dvhtuh+hq1Ss9j8puDeMcWlM9f+vyw80Zk+8x3+3DEp23te2FoQ7K0gZnYX6A7gQJ+35HBLJxuGKEDc9Oxt+fSfnQdtTSQBNoFvnAxZo0NZ6CY3jt6m8/ricvuI0nA+LvR/mFRVpg6WBGrqJK7MJ5bg2vtgnxalqqNVYwahF9IWCEKgSsEEDTeI5diDgdwyn5a6Vm+4ExMiSDuRb74PoYSspBVt+xv12BF597Y45Taf2GUDw3yyJpaTVPKZEMTa0gAG8ScXDn6i0lRvNVeZlDGFJJ0tpFg2wuPzxJl85purQVnSIJCmZuDM9enTEOaouahM1HFPUSultS2l7IsC8CLdbiCcbi4y0zUYuXRNwbxVVotrpMVYggiNU3jYzJ9OmDOV+kjOI5LOrqZaGCgW+qCIgQvcXJ98A+IhszWBbSGHloyopVdJVmUsULMSQurobg9IxRzGS0oGgrTUFW5CrO6nURzMwVTqUzJvFp2blw1FnVi8WUty6LPG/EVfN5uKpHmBXB0yBRB+opmIHLLnck+mAjMf5tMMxqoC4Z7sbAVAnUWAPUnT0wQrZZ6wB0PqqBiwpgQW1mGYtLE3iJj2wLztU5dqZdWDgEFms6XK6RBiVF7g7gbYFLkzqa4rQ7MZx6SJSRkZgpWqhI3mdF9wojbYg49i+iDh1GjlX0wK7tqrLsU3CJB6AAn3Y48f4HlVaqXdVU0T8SyNbm6sF+Gwub9VjfHonD/GOdpsFnzFBBltJJgXUmZgiOaTHTFYZI45bOHNK9HrOFOKPCOKLXpK6srWGrTsG0gsPSJwO8VccqUKa+QELlgDqI0qDYaryJYgA7TAO+PQc0lyOUP4WPMcn48zQI1kMWaADT0oQUAWWEEXJYmwHscbVPECpSpmqD5hQNUAX4eWWJ6ASLXvI74lHyYSV9DouZ3iqUlYnddhBuYmxwAPjFiAqqC5nbYCCRv+J9MAOO8U1OSaiRM7qCNgQZ7QP2Ixm+NVytFnRoBKgEEm0enz3nfHj5fNyynxi6XRRJI2/E/pOo0KNQwWrKSFRpifUwCFAjpN/WceaeI/FOZz5WpURdEimqSFUEqGaAZMnSW3+qMZ3MZpg2osVLTCw3xauZt7iL7zfph+XzCSqtUIBnmAm8dRvBtFztsMdfKbik3ZgL0K1RQqc0MCCCIDAm8EG0Dv2xSXgeVqcwqU4P8AVqm1rxUHbtixlqdMIxWq1Y6ZIvYm8oY9+mBbZp5sRH9wSfnN8RWrr/AWMoO4AUK4BMkg2ItGobfOcVc5mX1MpkDaDIjtGDBzwUzpJC3vPa9zbb99cQVM0hMCGYA6JMyN4N4mev34pGVu2hld8uCdPmSQDtJghZJb0Atba+KNanzDVfqSOgjad/n64ky9JtINpJiRJPt2Xbc9+2Ja1RCG0sQRJgiJvdfxPyxtWmAEA3G369sONEwIv+X7GO13v19Y/wCsQ0hzXkDbHR2ZHahInE2Uyus9QoNz2EYjLSbkGO+0jEqVDETA6gdfU/fgd1oaLOZq09PIjDfqYv6d9+uwxXpuZ0kwJBO5iOpi5jHAwKkN8U2M9LdIxYpZIMjMrqClzJNx/bAi15k9sY1FbGMaiAbEET8VwNth19cFOGZdAe/Sd79oBxHlaNGoKSnmN76iACW+CAoMmFuDFx6412f4LQy9JwRDFTo0kkAgRETqMEapPbvY82TOotRd2xooUKpMibkd7mOltvYHpfFqjmEDdZiN7iY07RaBEGbGwwFoVVBBEkmASD2ttB33vG2C8o1i0epYT2+I26fW/wCMTkhDGzSKDElXhQ1iyEvz6bgCw06z0NhiTzTUcjWfMoVLBuVDqeXNO4hiRog3IM98JqeptKqE1gSCRHmEfy9IgnVKiFEaSST2xTAo1GioxRqyoCRqsVc3YNsSFjVO5JO+NUj1YLgqQUyHGKtKkVVKS1ZLsSqKwXyyNVwI33367b0vFPi2q/lICWU0VLhjrRiCZa+xUkgmcD+IVzFaq9J1nVRhLcvQmQRygBZ6z3wPrVNTtlgG8sooBjUdRAfUY9bEdvUYcMSvkwnl1SLeT4vVp5l9DNTZwUW5AURYmD8IWDPrOJRkh5TCuVbZ4purGS0MwIJgEC46264noqQMuASgWVYLDDQCzTUJMwwBEGBH2YBU69ODppmKpKAGoQFVYYlWj23n4TvOKKN9E+VLYa4dQYMql/jbk0nUI6XBlQSYE+gO2D1LKVwwBnTeWM6SOsHbbYDGS4fSbzqJSWUO0FQTqTSpAMX5tJ+0413/AJEOC0sBqEHUbTcyTAAuLHv9vL5FqWjjyVZq6/iTMGiyCpTjY8oUwBHN0IIsdzbpgWtVwNRZSvxSBvAECT0EAxccotgPQzAZVKBrETLalN9pJHQ7idxiZs5ppS50wD1LbEwYFiItHpjnlly3t7JaO1s6EbU7D4ldZNwwEE83flv67bYy7eIKmh1q1HAqNrMbWaYPe9oPYnEXFqxqsTqUAtJBFzvA3Gq1+m98Da5qKuoUyKewM8pM2Ik3PpePTHdjhauTMhH+MYOAodgxgkiJU9IF4E/n2xerZis9PRKwpAUd7wsHewMAHeO2AdLNlrqJfpCzFtz7236gb4s1soAIJZiJ2aAepAttIOx6e2NSgtWgI3Wqs6l1rO5GsbjYDYGD0tibJo/Ky01ZBcatN9xCC094v1tvhlItVqhaQ5StzeLbxq6CRMdJPTGioZMU10NAJJeYBUeoKi8EMNu874U5cUAN/jkpU2JChKlgm8bWVt1BgG4mx9sDG4teyqw6HQpn5lZxaz/FS4mnROpCOby10iNmgDlJ/LAbyNfMSBPoeluntjUIX2DLlHPsNQDMALCbyYssC174q0eH1ZnSVjcRH2dxcX9cVEzJXmIm49j3H4YsLxcxO2kyPW8gYrwa/CM7S1qxpgG92UWJ5dx12xNV06OekV6Anc9Z797HFdtJAcsQ5vERFzEdcdo5mowjUSTBj4tttz+4w2vYyACfhFhciJww0yT0HrN/mcTJmNJOkEd43999x+eIKjkwWm8nbGkIjeha0npt+mLeU4MalMurqDqgKTpkRc6jCgD1P4jFY1GWAdunz6jDq9RgFMWYGJE+kif3bDfL0A0AntG8Ye1Ag23MHcH7O59MQLcfDfv8/sx0VCJsQSfWPUYYBLgwZqgVVLGZ0TvAmQO8CcetVeHLXymlhpYAEKtPVDAkwJCm5taPn18s4XnWDBhAJtIHN23+eNnkvGpy9Soj6yqEBRYNE/WG2w39ceV5kMk5JwW1s3FqtgShTWWDLD7QygENNxFoFyO/5PoyWCyBErcCdu5sbfhi1neILVIIQLUhtTrAH+JIaBEGJB1A7exw1VTVp3BaTYEi47QLHr88V5OtmehPU8ymJEyDqiQf72H98BVt8WojA/P5wlD5sswIghR8M3GoE7QsTzAi9pwUTKlFPNcliADzK15Imy3AM7+narxbJgJ0mTtImfit3Jk/PpaXFpOj0uXKNgmozvJUlNKwjq7HkkcjgSZ3xLVzNTzGAAX+ZTg8oLAb6jMkGAb/AGYIZLh6qqqyyWJMb/VMAaTPX78SnglJhApmZAkki4NrEzA72xp5UjkeVENTRWrVDSbQIAZ/qiGBZbCZMNbrAtihnH1aQCCrgppiBAZtLrBiNJAm080jfBqpw2llxKXckE7wCJjSCJdoZrE3B2GAwpA1FIQhh3gAwIA0j4ZgmNr++NQmpK0VT5RsscNy/wDDMxU6ywAJ+sCbxA2WBHrJ7YKvlD5RKnWxENfaRpIPoDJ9flitls3pDlqVwYJ0giJuRquWAO/X8WtxkyYkqT8JFtpIHNYSd/wxz5blK0cuR1Ki9lkK8hI5YE7AWttcnb7D2wP45UqrKKCxK2e9pMAWEat7E+uL0EEsSCT2M/fMRfpGxjDP4kAQbg3577RsR7d8Ri/q5PZID8M4E9RZEqVkEsJkkHSi7GDpidhIBInFrifClelRo0lIqU51DULyoZjBOknVIsd7dMXsvolvK1lqukcsG1zJJNhIBiLHtiwa4bmpy8ArYMGDLAEKSZ3tzH13v0/I7s0Z/KcJgCZpjUFPKQ1jcmTG8iPvjBDNZKlUQ+SDTbUDzgtO4ktfsCDG4xJX40WpEMZJEGNpI9vlsOkYqZNarkgI4iFkqQoWGuYJMCCLY03J76BsmyWR8snzHVgYAUAgqfqkVJGmbi1+hxU4vkagMoWVipMXi5EaCBEGfvwRqMtKmy6tLvBJQawY6iZ+/sDbAKrxk1GPU2uJt0IABt8uowRUm7MlLLAqwOtixuV5r9gY3NzIxC7VCSYYT6n9MOfMHVJN4+rykH2Gx/I4b/GKLSxjrrYfcLY6kmBQBA/e/ocPy4JK2H/WGvliACRY/u+JBSZXFtoIBkW6eoHrizZtMJ/wJZiahsfUTHSTePlh1Gjo5kJC6ZDQtmBEiexxG9YvHlgkgajCkkDdu8qMVKGYJMFoDGDePYkdsQqTHRcfKMSWIlZiYgHvA3PywXqcBp0lX+Ypm8g6e3KQ3WLz64zuYzRIUaoG8bXHX36/PFzM56rWli5vJ06iQOrEA7Sb2xiUJuqdIES5rIozHQwKjmIAIubQJ2F/lGJHekKSK6AiT72N2mNrkRh/AKQcMsMWYgwBMgHbAnitb+ZCyFFh9u+L/GnGmVpBPIcMeokqByE8oFm6gd42Me+DFVy6im1J9LyCNQtYaReDMg+4+6vw7jP8tZAiACAI+EaQRBvcX/zHBqrWRzy32Yg2IPUD22v2x5WXJJS2v9E2CV4bT8tgi6DBF1BYHSSFM30mZtsb7jGcNZiZJuOnaP3tjbmqoJYswpsbmBKiIGrluJO87YE8b4fTLNBpju2orLdwOsiD2sb7Yp4+XdP2JoFZXMsXABBkGZtFu/TrfBirxQASQAAC1j8UXI9dtj3xn2YJU5QD1hSSD19D8j0w7O53+S8CCw6k2mdp7377Y6nDk0ZNLw3iy1qYeNIliQYMcxnSYAMA9Z6TtizxaoEdSw1c1xeOvSIP5k4F+F8v/wClRzbTriBBKz1IufrD09sX+PKZWBJgkWiDNukdN/TEZJKTS/M6/wAOK0RJnBcTykGDcAWuQLi2rTa9rYtUOIqoIZwYI3AkGDZ4tYAnV2PXFWi6NzaZU8p6xbcgEXknm6T6zi7QyzEDTogCCdQBuTIuBGqx6dO+JSS9nHRSzddWDBRYG0NOomSRB/qjv+GBdFV1BQIYATFzvcH0vjQZfLLSFQM2oAKRzABZlmEhjYd5n0wE4VpNQsoGli295E8senyGKx0tHVH8Mf1KObzLLCzC72JI3nc73j2OJMtxci7jV0E3Edh0G4vhnHaMVYG2lT7Wj5YZlcp5jc5IULFrkC3cYq1FxtkZwk5ukE0qeZDagFm4Akk7bDY33O5w7MZBiBYDuJUWtsAd8UqJSlp5gCO0f/dAMTbeTg5lBTNLzq2oUwICmQWPQRaBboB198T4V0Wx+Pr62A9flnZh1EkAgxvJjqLWMQPfBHI1aZyhDAs2qbsRBHQ8vZjcMBMT6HMnkaeaRxU5RylVKIDB2gTK+hnvjPZzhzZRlpw1VJIlRGomQRBkA6ehkdfXCTUvp9lMviOEOa6Is/wtkQGidaKLtqUX1X0kbi4O56nD8vxEwlNPqgT6klRG8SsFthcXsBgJmXqqwLKynYEztEADvaLY3vD/AAmVyyPVy+lmXU3mKDUPc6SJC9rDf3xZwpfUc8cLkwVxmpQUto5NQM6iCu9wdHMRIkHYzIxk8xWiwiNibkTO4kbWtjeHhxzDLS8oaFN2ZNAH+sb2PfAfjPB8sKjK2tALqVMzf4tLGI9vTGITjF0yz8OSjytV/QytClcF7yfh6+vt/wA4kqZFSSVWpp6chNul7T74v5vheiKoqCoCY1XBnTZob9TgdUzDEzM+t/ytjoUr6ZyuEvyNrR8CkIjt5ziJ0rppm2xCVNwe5I9sUOAcFytWu1OvV0FZ5QwhoA5dS2YkltojTuZGPU6iq6lHqO8gy2lJJIgkzPewv748+f6OKgqakqqixN9Tc07jsNutr444507uVHY/hjTVBarxCilHyaFCFI0wBzMJ+IsAT6j9jGIo+Bq7EsoUi1rzt6Xm22PQcnwBqZP81XVgAVZBvAk6hB3mL7GDO+DfDMtSpaiFAZjcqIgdFAxKOb42+Ls6smXx81W6r0YTh30Q1ng1ayp/aqlj95AwW4n4XyuR4bnA1NKtVdSpWZOYMUDKOukgaojt3xt6XEFA2ufXr69cYH6RQ/8ADuCVPmN5hCggCDBubmzkXxuGaU5pN+yMlgX4Nnpv0beF6GXyFBlRTUqU0qO8AkkjUL9hO2PIPps8OpluIqaYCpXXzIAiG1Q8e+/zxV4P9J+cy+WSgKgKKOUFZIAaVAO/TF3N8afjWfo+cihadGoLSIlGCsbm+sp9mPSlNRjbOOvuDvCnhmpXoU3UzOs6QRMK8G3Tf7xjUf8As3zLDUZAA/oJP2D8sd+jmsaVGioI5lzAuP8A56b/ADUj5Y9CyfHnSx0tebSP+seTlmvkdv8AMo4wpP2ZKn9Gb+WHqVWuI5FDLHd+pn0iLYDZ76P6mo6tNWkoUgLKsQGEgKLdxMnG5yWdrU1KtUFRbwGQAgHpKxI6XxMnEAJkLBiQZ3GxB3xNZVHplY/D7A3AeDcLddNTK0hMLqJJ7kAMWJX0gg7dhjNfSF9FBoK1bKc1GxNMklk7kE/Ep3nceu+NbUyI1a0JF5iQwn0kTHpi0ubraQrNrUMGgiDytqABG1wO+3riuPyuOmGb4ZO4aPPOG+HK9OjTpOq6qzjyodTFwOYqSBBItjniXLMjgGZXlZdWm86TzXFr413iBqfn0/IQUncgkG66tYuANha4EYWUzJXMMj6WNRZaVBBi4OlgRN33xr5E9/uHCLhV0ef08o4LM4CzJ+K4jcQRf09h0viPKuIkyQpsRvAO5vYb3PcCDONxV8KqHqOrQWYmFCgEGbaW232BjtFsef8AFs1SR9OWBWLMZETMwoWRbuDBv7nUGp9HOsTbpE3FuL0lVqemda3BsF6ctySbfgMCMpmGquEpCW2AUQAO5PQYrVXneD73/HEaZ+ogKISsiOW0z0tvI/HF4w1SOuEYwqwrnqVKgAHbzKv1lEhVPY/WP3YteEuNCpWYVVJpxKqlMxqHwodInSevt03xX4X4GrVBrq6kBuRpk/Nm5VJ/p5m9MH+FVMrlppJzMOpIA1dbm/baCdoGCTUVS2y8Yub3pf3CL5inALgXJbVCiBO1NQCVUbWty7nFPLF61ZAdLxLcx8zSGIBknlUmwAE3O+BPFM67MWqFAlgqITH+r1Eew2xP4IZnzBERTcFdTKTLA2VOk9esROIO+LZ0pRUkmq/k1WdyapUUpcEeWdJEpFwGFoXYdYj1GBnH+F1PNpogdy7WVb30x7G1+m3TBetwsmqz06gQm+o2ULB1MwkCRG0wZGNNkquWyyiGNSq9gW3Y/wBKgWUW2F/U2xDHfJSXor5E/ocK7AWU8NUcslOpmF/mKfMBJnQR/Ss6RExqaT2GIvEPGZSaCks5Gk3c73PNJvG+JfEXElVi9Vgz9KYO3oo2LRH64m4K1IjzXDUQOrrF43AK2F92jY2HW8pt7Zx48ddAb/yOeytJmZF5gQA8c0/2qbHl6jv88PWo1K1TXWYsepB3EbQLD39Tj0Tiec/iDppIDqPxtMneGkxt6iBNpwuHeFadEaqkVah7zpW3RfzP3YlHLx2PN4sszXB/qgJwnwLTr0wWQ0tira2JjcgI8gA998Xn8CCTFOnHSdM+5tvjTK9rRG2xj7B7Y4anc/fics0pOzvxeHDGqoHRvznvsL/fh6L/AHNHti0j2+GYuREbbb95GH0yP6YO+8+h+3HL8iPk9FHyxH1sMND+4+u5wRfTExYjV3PoP+ccCLsymT+PSxw+aCkUfI2OrvH/AHgH4qyp8ieZobSQFklWBDQOpHxf6cas5SY0+kxF8VM5wZn8vnACuHMm8qbAAd7XjGoZIxkmOOnZhct9F71wBl8xRdmJKAlkBp6ZBusyLSPxwc8N+Cq+RdjXq0FbQNKq5cmHJMjTaCsbx9mD2RyT06oamtMLe0C3LMhSDvBO/fFKnweoZNeoILlhTpoKaG/KXCgFu8ExbY46X5fODjJluUGtgbwfRZQSHDpTaoisLglqmto6wLCbSSfTGl/im6kTH2+mO0uEMCwBADHVyysggbFfbFKr4dWwXWhmZJBkfP8AHHPLJGbtkZOyzXzhQy23Qnt6HDU4ypFyPu64ir8GFRIZiIIg3M99/Y/diu/hsAyhCmZINxpiCBO24PvjKcfZm2EG4iLRHX9MPTNmYvPzEW2wKfwvBDJUYATy6pvNjJEEdNumJTwmqCYrLpgHmT7Y7egM4f0vphZFxPNKK9I6jMqb/wCbp7Ti1ma389H6hepvYmYHs22JMxw1aiqJMTytAsYifUfr6Ynp5cU216SWpwyyNRiDdSe369oxpZIqrOhZVq/0KfibiZp5So67kaVPqx0z8pmceRs8fpc49X4jlBWfRUV2VoaSSAYuTCx+k4GUPA9GlUbzDr3hTI6zfTvbF8GWGNOx48ygmYbJ5CrUcCmupu0gBfUsbCPXGl4VlaGTY1MyVqVjfSCwCgCQC24km/XYSN8aKl4epISaPLIgEG4BAvfcgjb1OK2Q8KgM5LCoYkSoIi0yGE+xA74q/Ki0b/7NO0jL8a8ZVcyyrTQiwQC3foBZFHZY98dXhApASGaq24A5QDvHUdbm8T7Y3fD+DUaRJCDmNxpFrwVi4icXTQpsICgQSBJBtP1vXp+OJT8pdRWhx8prfv8Ag8o4wK1RwHgAcqqs6QIFlwY4Gf5BolIMkjUsxOzKZGo3n5bxjejJCSsA2IPS/Tm7dcdp8PADGLgQDEkX6ntfGX5KaqhPyee59mYzObqlRSNQHlDVCEksw6iRZVEbgyZMC+B2VzdSnVRjr5IMsSoEg6dzG07fhjY1OCId5LG5EwT2nrefuw//AMRTgkosHfqWvcb3Mz9+BZ0i781u9GTyHjMUC9dl8w7KswAel9OqT77d8VqXEM3xNud/KoatlBCzAmBuxHL8R6/LGqzvB6LKab0V0AiALexBEEH9euK65BEAppFMAGF3vNzJuTff064080a0tk5eU3HXZcoD+ERdbTtqcmwOySTFptbaR0uCJq67gi/3/LtgW+ZUKNUOplZmZIIjfrMG3bElPPCLkkgmzC46Db8cc932el43/I4Uqkqr9wqtK04bq9MDznhsoMmNiPmI22xRbiOZm1NAOxN/nbAdf/oeP3yCVbMEESBMQQNiZ79Z+zDTVXQNxFyZ26x7dvfE5yhJUwA2wvM+pxVrZbyzLEi4jlsCT8Uek4iqZ8mS5biM8k80EzsfQQevTD85mCQyKRrUFmJN7bEX9DbFMV5cELNxcCZM9fsxYRwVPoCHt2sQbyOowtJhZ2lXK0w2waJkjf5djhxzuswGJOwMAe3298QVMunKJAB7jUB7do9NoOJEKXKgAgb3k32A7f8AGMtIVklPiBJ0kCAOYCxJHSfefvxN51hAgG9x1jaY6YrUlpqTKnU15Nr7RHz74mbNweYfZtJ6jtIm8dMJjHZTMaiZHK1hBFj2GJ6ZBJDNeNiIjpH2YpnMEyVCBVPaPYkdet8SVMwW0tpket/SW9fTCa9gWmAuRER2HbYx6xbFd6hAUfWPYyfb7xvh/mCN95gQdwY+R3w0ZogxM9DF777+tzgTsdjzKmXFo732t+/1wxMwB67/AD7SOnfDaFUsCBAJ677GdvsxVzaG4kxO8bkHuftw/sJ6CNOohEIBKkwBPQySvvvhtSt0C6gBq6zvPvEfnihTqlSAAO4N4PtPsTh3nA3Ukevfvfp1wqCy7/Fi0XO5PuZj3wqtIHmKhhe56RvN/XfFf4RqFo3NrX6YjbNmYA/fX2gYKa6As1Fps25sL/L9/djhZVYkAW5iRfrEyffaeuKSZohYF4JsO0iNRPviZq8qbwQO/rYR2AnGnfQE+rreDAkC8dR7zH34ZSCkSZBJ02FriJH79cQjOSSHU3IJv8pg+mGUc5p1agVMXU2N4i0Wv26YTTAuCtJJmwv+H6Y5UebixuYHW+xHp3wOq1mZJVTp+qJix3O3Ye1zii9cgcvVjEb7SfkBF/XDSszYdpVtRAsGv13MW3xKrSdR6XMn8u0Yzy53lsYje8ixkknr1xN/GGAQxJ08wv0EGY9CcNodhYVF2sPefSwPr0+WG1UWrysDtb2EAXHscUqWYJIMxurRB7j8YjFg1x8VpAj5zvB/dhhq0CFSyREFtJtAjt9ljvieoJF4j+qw+XfEdNjLajpDTETbvb7PtwzMEXBO0WiY9T0vjVtjE6qSCoVSpmIHTa9ug6YlbyJ+H8/vnFGiTNyRe/4RY77YTF+4+wdsDTEOHFBOo7D4SWi4kf8AGL1SmW5Zs46zYzAsdzvjK1/8Mf5h/vGN/wAO+Gn8/wDccTl9OwWwPQyT1FOrUdItGxMi8na3tvizQyxg6CGI3BjtuB6Cd8W12qfPEfCt2+f4HGJStDBw4M5BAI3sO1uvYYpVcuUYAEk9xq37DvsMaLhfxH/X+GIcxunucNTYqAVTJsRILDqxvp7RIuDh7iVgSGAGxmV7++Cud+BvfHcj/iD3H441y7HRlK+ddKYOkkg7x1vva+OZDiNSssKCN+hJm34XxsM5/h1f85/A4znDv8Y+xxpSTi9ComfNtpBKhtxCyWtsYH6Tivn0qKzWYhgDG7FTsVAk2nf1vGHJ8Y9//wCa4OZf/Fp/5T/txl/SNASjmjOhZ1qBqkxpAubm0fhfF/M0XBBeVkASLxy+lib98VR8VX/PV/8AyYu5j/Ap+35jA3sZFTcDUSs3hZn/AFNH73w5KioINt/xtbpsMOr/AFffA/inxL/o/DDSti6LWZzekxdptpA6/p+uIaeY1SGWCVgb2nr+++FQ+Kl/mGC1L/HX/Kfxwm0h1sg/hZU3B0iBM3mTY9p/5xC2VeFI1X3YrsSIItvHfB5v/d/3/SMOyfwN/k/NsYlKhtAE8OLKrctPSCNyS5ERYnsNj1xNneFCrAaQxiHtY6bqBv2E9/li7R+r/l//AFxKNl9x+IwubEC8zwfkASVYEAKe3U7ehPa+BNTgGYYqdShY0BZ/Q7QSJ+4Y1ma/xB7j8BiJ9h7jGo5GDRj6Pg/Ms5BYIsjabiBtO3UEfjgufCj0+VSjAFTJJDf3py29saE/F/pX/diVtx/p/wBuCWaTFRl6fCqiFok6hadgZsARPQffh9fh1TSWI0vcwNwbGLj4YuMHf6fdvxxPmvyX8RjPyuwoydZWVfhqPIU8otEbmLx9mOJ5yKp0kqYItPWJjeN/twfzez/P8scTap7D/eMUWT7DoD5VosZ0mTF7GP8Aq2KzcOqzZWI72/TBatv+/TDqW3774ombSP/Z"/>
          <p:cNvSpPr>
            <a:spLocks noChangeAspect="1" noChangeArrowheads="1"/>
          </p:cNvSpPr>
          <p:nvPr/>
        </p:nvSpPr>
        <p:spPr bwMode="auto">
          <a:xfrm>
            <a:off x="0" y="-1152525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148" name="Picture 4" descr="https://encrypted-tbn0.gstatic.com/images?q=tbn:ANd9GcQJMpNSKUvgMShBxJw31VLMRUWj99HllnVYs2qen2afonnk_iHP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242"/>
            <a:ext cx="6840760" cy="59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37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1.gstatic.com/images?q=tbn:ANd9GcRDlsYUybY25_j7Qh5qA-43KG6Sph8b0E7iBKE1RTChYmtX6X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84372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22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hQWFhQVFx0aGRgYGBgbHhwYIR4cHSAYGxwdHyggHh0lHRceITEhJSkrLi4uGB8zODMsNygtLisBCgoKDg0OGxAQGywmICYsLCwsLywsLCwsLCwsLCwsLCwsNCwsLCwsLC8sLCwsLCwsLCwsLCwsLCwsLCwsLCwsLP/AABEIALcBFAMBIgACEQEDEQH/xAAbAAACAgMBAAAAAAAAAAAAAAAFBgMEAAIHAf/EAEgQAAIBAgQDBQQHBgMGBQUAAAECEQMhAAQSMQVBUQYTImFxMoGRoRQjQlKxwdEHYnKCkvAz4fEVFiQ0U6Jjc7LC0mSTo7Pj/8QAGgEAAwEBAQEAAAAAAAAAAAAAAQIDBAAFBv/EAC0RAAICAQMDAgUFAAMAAAAAAAABAhEDEiExE0FRBGEicYHh8JGhsdHxBRTB/9oADAMBAAIRAxEAPwB/omzgHYg7nqb4B55mDuJO55n++eC+SRwXDsGJ1GYjnIwO4lT+snqB/fyxOO6J5NmVhWbqficQ5iq0e0ficbU8sxA/XGVMo3TDE7BLZhgT4m+JxpnsyxouNTcj7R6jGlTK12qsEgKCoAKk785kfDF/M9nMz3eolHBF1RfF+M+8Tgak0UhFwmn7isGexJce9hh57J5lijgszQwiWYxI2Ena2A+V7PZiqiMlJ9LKGB1swgif+l+eGLgvZ3MUQbMxcAnVpEEchsYvzxGEknuz2vXepx5sLUVv8vf87l6pniu878jjxeJGQIN45+cYD8QzpVipF1YgjoRvfFvLQ0G3uM4opJukeI9SVlXOIPpFYMJipz8wG/PFXMcORyCdYINodh8pjli/xW2ZreZQ/FFxW14omcwfV4CWdWWq/hBtczY9Dy9MV6XDK9OoXVyywIUVCLyJkGARE8+eHPsqFaqysAZptE9bD8CcBu8wXwG2W852hq5fLhaYZqjtCsfEEAgtq+QA8zgTS7aVxC16aVQxgSIuehvHywRo5xxpRHZe8aCVjpIJB3/zxIcvUqF1IoVCjR9ZSEmwO6QZv8sK5RXIyi2b8B4lQrNqFOpSMOh+sLKJAU+G5+yIwQPCqinSjioUgEBwGFuak2t54B9nsl/xjggKtpVSSs8yNXivMwcJ4ZalV2Fdu9DEufEDIMGTbnbB1BULOlZpXFIKdSsCSOV4I/PAxarNQramYwqnc76lP5Yr5HtFVyuW7zMs9SmW0hp1gLIkyps0TCzquNsVKX7QMnUfTUBWm9MBm0uG1ySQDJ8MwbjmcMnQuhjR2UqktVJ5k8zhd+lVm4MWFR2qs1GGZzNzTG5Pmfjg9wfP0KdOrXRiaSgsxFz4RNhzlYI66hgHnc1TyXDAK3iAq09Agr3oUqZSYtAmeWHxyXL8oWUXdE2Q4iwdqDeyNFNDtYpq1Md5iP6Sbc6/a+qfotJdV1p0/EpJhtUQY5Hr+tkFu12bruTlaYViBJWTAUCZYwBZenpywzV6+ZqZdvpJFViVggKIGsCBpjYk+1cz6YHuhqffkZuHZ9qORWsxLaaCnT1bTAX3tb34VMkr5nXWzlav4Y8NI1YXV7MLTB0jcSOkk9WKuj/7P7sIzOqINEQWIZTA9cW9FWjUcVjR7p100xRXSyEXDNqEGVkRe+m25wuNKpPuHur4A/Cs9VOukWdkAJpO5YsQCFZW1QxglYLX8R3ti/xBj9OpiTPe1IuQAdFTePzwPyHemu4qKgVEcI4qKQ4LrBKzKtCyR58sS1K4biDEsv1VaoVAJ1SVA8Q2j6zy3HPApKbr2/jc521+v2DARkFSoNTkqhKB4hQxvJts59Y8sScQ4gtEFEuekneAJJ6QBiGg7aKgCl9rAeIyZsZFhFriwwI4ijd5W3uBHl4EHxkHHOluh8S1bMW+KcTfvquurUHs6SrNawMACwH64g4ZxCo1SDULARczqmIuSAYtMbDAjjtBmzNRQCxETAm2kYt8ISNbMzNVsCp3HhkEk9SxHuwE3Zqz+m0Q1Xz2r7lrtHmnkw7CwO56TiIZw0qaoXckQIUm4BnxMdz+uNOMSQZ3j8sXR3SvrZjrUt4bRuReb4dU3uYrpB/g7Hu5k3g7nmqncm+++PcecIqakmIk7e4Y9xwLHHLn6z1nA3jVbSVPUf3+OCdBgWBBBExI9cB+1aeBD0ePj/piOFdn5Oz+V4NcnxCnp8Rgid+mJKHFaDP3a1Brn2bg9fywr5kfVvJghSZ9R+uLmUypqVqzU9LMDSaeiFBMGJuJI64pnfT4V/6Z8Cc02wl/tNjX9qdYXV56dh8/lgvVzwBABI2mYAgzsZ8sKSZVjmQVEmNrzMg2ww8dpUxSYoG1CmjTeA2oSNuU+7Hm4pvRt4R6OSKbv88nvBeKMtCmoJhF0/0kr+WCi8XaAZ2Bn0wk8P4hSUAFwJZgJO51Gw+OC2VfVl6xZkWA6gXtIJBZtvht54WOLVkHlOom+cIdmPgPik2E3v64moDlCj0kfngBwhVzGZlSmpFLSviBJ0rAaAYIJ3G6jacHeHZlahJUkgNFwR+O4gi4tjXFVLYyZbcWZ2iIWs7EwO7RifcRNvTAylmqJImvR8wKtMmOdg0zGCPbEQrN/wDTD5Fv1wldmqQrlUFekhhqS69Uv4NR9lbALcSdwwvBxZ7HRVrgd+N8VyihRSq0kcRBDhdQINpHM8p6HFBVJXUCI9R8r+WAnFuzoakawzVMrl20tCsSzBoMGQIUvF+hwfyuZmjRABbVYFVt4d9UWFmm3Q9DgSvsHTtuSZCgz6gpUOrLp1bGZFt+V/QHF7hmVr1atQd5TUhyGIVmuABIuJG2KdLjSZWuwcKQ4QGW06JsG2O5JHx88GOHcXWga9V0hA6kwTILlU+3pBAMkmZ8tpy5VJzo04mlEo5JazVF7uolOpA1MU1gxbwrIi43JOA1fg5RalYGmCH7t1MMXlhqcTCqfFMGQIM7YtZjtXQy9SpvVqU7lEtbUd2NhaCOsjrgLxzidOlUql9TMa2oKBLKrG3h3mx5HlvjVC9KIyjvL87lzg2YzbZlKdDuquVIXWHbLMsam1z9HimG0iB4SetsUON8Fp1joymTTUxdAw0LNRVqGQyEIBKiDz0EHfFjh/amiXamGq1ahU048Lt4g4LDu6SDSuraAfTlIaNc0Uii+oVnOkQpXUK6kyw2AqTMiRt5Ut2BbCxlKWdoZWorBvotbXTNx4WBIMCdSkgbixvzwU7NdmnzyjM5pu8pZZRSo0CYVtPJjsFJ5faO9hBFCm7EZNWArOweqhg93EDdSVjYkC5kRhu7JZarTymYpahPer3ZlogOCwBCkrMEi32sJUk7Gtdxgo068OrEII+qABIpkrIPsyIMgiLR7sDF7PFV8WYpqPaMghTERGqPL4DGtDjhNZKVZmUPc6GdSr+Mjwwx0lQseZJ5gYvcSSmAAK1QNGnUVcyZG0DcyeuBqktqBpjVt0Lud45WUsUYMA0Wpj93ewK7Ee488G+CcfFYBXPdViBEzB5wCfUSLHeMWXyi1BOo6Ax+y6vJAUQJEruTbngXkeBqoJLS4FgdQiPCd25hQZPXBfsJS8hytn0JZNZQqSpJWPEApIXU0keP2gIscJ+TUDPVWi1Ss+0Hkmw2HiA68/LA/tFxVqeYZUZ5IiZIG0BgBN7DY8p5nALK8Ue/dqSKdJq5mTJCxBPIeANq3meowyvwFxVbM6UgBkDVAtefP9MCcxQbW0GFtzPkTHuB3xS7D8c73LA1CWdCUZj9oyWn+lxjzjGYqUqortH0TTqdVjWQJ2mwMpAvHiJOwxljfWaGxSSb3FPilXTmqhPihuoM2jeCMW+z+ZUd67QNURb1MCMDFp0Wyfe0lcOlRg4ZtU2DAg7mxuTHPoMEOzWYqVmrd0oJcBlGkAssqhgTAAPr88aWtz0c3qITwaVzS/ZlvirAkRsSB+GIc1eqwiSWIE33Y2A9TjXODMGtTLrCM4k6YvI28RmfLF3O6XbXoUQSbE36TY3w9WeXdDBwQfVWk332mwvjMScEX6r++gxmGoQdspSN5EEE/jhN7SZmtXqikmhEp1dRMnxgcmMRp3kDBLN9qGFYp3RgMwkJWYwDfekF/wC4+/AvJUQytrdpN4ZQhg+RYkET+OIuLjuikJeTeg60sxqqPoppBdebHfQsXO4Nuu+KPBc8tPMZwUvDRqstWnfUdJGh1uZkGPQc9sVeK5Ve9Q1CxJp2JqoJUGJgU2Noixjz6a0DQpwwgHUNRLVWGk2kezBmJ5EHlF7OCeNy7v8AQzTzTWWOJUopV7vy/F3+xZ7T1+7cMrQHXUN7sJAMc7wMR5ridV8sGqNqZYvB2houbAeECB0xc45TGlLKYBAJVGA2NpY2kef62adIVQRTIUlZ0gIFEDVvo29ZifLGOMEo0jUpbq+DmufqAlKmq6aRvbSvKD/D88P/AGI4utVKgVU0q40rZoWAR778tjbpgLkeIVCKqtqBS12G8sD7KL9354l4HxggM9XXGlSAC7WO/tsRF12GHpaWu5bLkUnaVIZe8YVRUo5dQwkOFC09axIbYAsrADkYJvbFDMcQNFqn0bK6QzzUarXVt5iEp6yFEEqLQWIjadctxQVn0orCBLTpWVtbw+ZHwwOXJsazI3i8SKZndmWB7wD8PLDwVGeUkMH7Q8o2Yy9IU6iKukay3NQZEe+DeNsI3CeD90yMtYSCKgZaaErDRH+JJ22iIPnjpHFeHv8ARBTCALTpOLtJICzaBvbAvs7w5NYQ7tRSoPfGrrzcfHDsEZUgDV4UqJUTvqkMHJ0MBqlw51DSQNyb3E8pnDHwHjJylDLUaalkcnVrMmCwFiIABL/dO5wUqcLRtQIBMQT6+E/hijm8rRSnQRqyK1J1PIs0biAZuQD7hgIDlYL7R5FKmap6qakuFS7GAZhTG1i0+7Cr2t7UCpUalTBVKdRSp0gaiFZdU7x9Y0TuCDbm7dpHSvVp91qBuklGC3m8HSxjcRuQBbC92o7P0EzVYm5enpCAkaSaRVT0j2PTScNGN7+Bo5NJFw6hUy6J3mWINaiKjViR4VpgmSQZEUwkKRcm0Xi7lePVxVo0gdJ0UyyqDIVioVSZNwpkzO+Gt8wMzQWmCQiqqkAAFiIUJebNcHFLjmUy+UenU2rVZL1DpH1QIHO0keETsE9+G5juI2nJtHMuy7sOJKVUGKrltVtK+LW3qFmN5MY6VSzVRg5eRde7baRBDAdQDAnEXYzguVrZg1aKFdbFjOkkBlEiQSD46Zbp9acMPaWgqEU6KrCgSWGo8zAM2EabDAlXIz5EnIcX/wCLqA1CEJsSouZYFZk+G0g7mD5DFjP8aYoQmpZN2IJgADaAfl0wVy+QKkMEy0m//L+p/wCp+8fieuLpDxEZePLL/wD9MK6AInH+IFalLRVvHjMXLSDqM72bSI+56geVuJE0qmmrLkAKVDi8kmJA5BhEfa+DbU4VqZWJQEAC1MciGEyTcFQZ/XFl6baplJttSTlsbzccjjtuRnK0vYTHzzi8G99LSY/dPWNvdhho52QYECTM84/z/LBcVao2qR6U6X5pii9Zw1MlwSCYkIOXIACeXXC0hStnuGNUekVpowZtNQ6Uso0mZYGdzby6nHvZ/hASjVapRVKhV1I0KJSJ0yqgMrHqDthlyNVmBJj2unkvTElX2X29k8/LFEdYE4Z2dQUgNAU6nMBEH2iAYCgXVQdueKnaXLvSXugupTlq1TTpBvTamQoBU76xyO22G2mBHvOKHE6cNrCkstN1EAk6W0kqAOukfDCpK7OXk5zwg1alKuVpKqUwGaQg5NMDuwCYS8+WLfZPWz1GakEQSoeEGohl1AaFUxcTePng3mkrNTfu5pswKMjLYgsPEp29kt19rkRjTh+QJo0FbWCKcsqnQQ0KSJFjeefxw21BYO42xL0gNu8E77AjrPOPhheqOxHPbzwy8X4YlNkcNUJ1D23JFwx5n93AGrQZQAw+f5YARv4Pan7/AMhjzHnD/ZPr+mMw1EzO0OUqmuxUU9GqbsAfgATzPwxQyrCkaqqQ0LqUWFoHhtvEx1+GGKr2UUli7MxZg0kkncwJ6XJxr/urTUErIIU8+hn0vHTnhXT5O4FPiuc1r3i0yAF0+1Mmbx4RA/TFOmpqd4gsVp6hzmNL2gfdw/5fsrSWiqyWAfV4ryYMyDaL7ADYYyjwqhQdqgIUtpm6xAgWAFrD8cMp7aSfSjr19wdwbgNTukl7aRyUem4J2ETPIYK0+FBd2kyF5mxjr649zHanKII71Sei3PwEnFL/AHhNRh3VKqQTzAUSsEE6oMEwBA5HEypSq9nGAzwSkp7yO4ZoBkpB/hGomPfjzjXBtLKFQCnUFGnEAHUGOxFgCI9Y8sFaXEs2ZLZcegqqseR8DYGZ/MVyYdKNONjUqNVMwYOkBBEn4dMC0HcpcGy4o5qsjESogG/49YK/DFyvWpirUPidnqU6gFNC0BJ8Or2ZPQnAmrSp69T1qlRpBhAES3Qch6G+B2arVGfQmYenSkBaaMAVGx1VNJcmZO/PywHNIZQbHriXaCoUP1S0RB8deoiiDaYUt636YVKXG1UpozRZkTu1+i0tYKCIU1GBWxHM3t0wL4jwlKGl3COSJDsxqHcj2nk7gjltiPKcQpM4D1UUTuWUAfHE+tauJRYH3D+Wz7VpmjVPVqr6hO3iSmSoU+ZtM4F5jirqpCKyg/ZpUwg+Jj8cPWQ4xlqdIUqWfphW1QtNO9LSBuFU6iPfv6Qr8SyOSdqmitmSXI0p3VRBq1SFDOBuXAPlyticsjdIoscUWOwmVeq/espDXA1EMbHcmdiR/wDjwt9puNtUzD1FILVDKAQy92kKpPkygG8XnbDtnai5HhrlJ11AKNOTBLMsMd7QgZieRM4T+z/DNdUBmDVKhGshrR0Aj2QPwxtSqNIzNq9TGL9n3FxmNNMpodHJgbNaBHpqYmeYGF/9qnE+8zDspBSk4pAA2hAVva3j1/EYeTlqpnMUmhkDPTUKCWZSq0wOgYapsbVptGEitwZsxQrLT8TEKKckmSxmSWsG0g7X3iN8NxyBc2Nf7COHsKFasZ0swCA7TF2HqCg/kxd4lXZ6jsGgMxi3LYfIYNcHVctkWVLd2hUevsr8LD+U4RuK8ZWiHUzqFMFTYjWzBEBki0mT5DzxKe72HjuKx49mlVHqZxkRmdSRSRiukJsIEk94LeXPBTP5nMrRStTzxqpUq6Bpoqv2om7TsCb+Q5494TwNXyCtVNPU1Z9LPqAH+GpULB1NqpXgFYm/TbLJTelTyYqH6uoHZiACCCBAlYYwbGYE3wsmkUhjlLegTUz2f7xlbMOio1RdQC3KSYIvEgW9cScN4rXrEqc4KZVRLt7zFjGogX6SOuJ+1oOo1aD94jg1NSNqVYhGV4A0tFosSZNtsS8P7OMuWGYVqRphgFCgkkaipPiAI8Ue4nyjpJtHR0p7nnAq2YerNTMVWQXEA6GMssFugADxB3xZy3E6Ay9IVX76oVfV3ytEoZYQRIbTBEi5kTJxNnHCo7UUaoz5Z6y1AmsBAWQqVFwe8vtFrmMBuC08w1JxWUGkmT7wEzPjlKZMnex5W0qcck6sDq9iVuP5VbmigAt4Q6gb/dFrkn343TtPlI8LOvSMzWj3qWAI8sXuHcDpg05MGodJudoLWB5yB7pxc4rwKmlOq48fdgnTpU6o5DofUYzr1ULq2V6DB+X7Q0Iha+Z92aZv/U5xK/GgY05jMDzPctAjlKkX8+mF6ll6dXbKhrSfY2v1I6YrVOHZXVoakVcdNQ5A7ho2IxbqLyL0n4Gv/ah5Zyr/ADUKB/CmMSJxWtINOqrkD7SQYjdVWJB8rjpzwqZfgdB2C02qBm2UVGB2nn5YLnJ6AEM+EBbmTbz623wVO+4koUT5nilSu6I7IRqnwhwbJUF9TER4umJ2oRsdz68ycVkYFwz+2J01AL9PGPtjz9odTti6KuwaBIOlhdW39k9fI3HOMPyIwpw0eE/xfkMZjzhreE/xfkMeYpsSCWe7Z0lPdorVXWxFNS4t1YeGffbFCp2hzlT/AA8sEXrUcA/Bb4Xs1xXiDu60qNGigZgGfxEidwJt/TinmOFZipH0jO1ivMJCL8oHyxFzRRQYf4jnKgB+kZ9KKclXSG08pJJaY6DAD/a+S1TSGazdTaQHIvY+1pEQemNKfDsnQJhVLcywLE+pZoxLS4wrt3dID1EQOggNck7KMJ1b4KLC+S5Q4nmNJFDK0csOReGPvVIi3WcQZzL1WE1s1VZSCStOKY9IQajiLNcZSkdLliwMEaIM7kGYAxTrdqqLDSKdQXiVdJ9YKEc8K5SfAVjrsXKvEqLICF7x6ZVNTXJUhtMlpJI0WJvBjYCC/Yyj9LeurADuwhFzs2rf4YQs9VOrRShFDljqbUzvtqYhQNhAAAAk8zOHb9l1Q/S6qkxroSYJF1by9Tiee+m2nuWxxSatEGZyTF3FzpO3SLfj+GLWU4YQAYEESCYmLbfHF7j3FaaA0pjSWptEkhnlgzAA+EqBf9cWeE1xUy1FwIlWHwnzP3euMksstKdbF4QVs1zdAVXo6kXQNWlGAYFlLMFOowZbr1GA9etR70ZhdAcoiFF0qsbM4AG8xYHk1oEkt2oC/Q3tEK5M35K0/njm1euY0Umh9ZHO24FzyEYfHByX7CSklyFeO0CK9BIMLTAIBMlQYIFo5C564L9k3NeqSGmmPQy3O+5sD6Fkxc41w5EpsKWlRSolVJAa4BOsm7SYIMHY+Qgh+zfJpl8qKrA6aaGowIglhuLxcvpp/wAgxr9PBSp+CGeTSryVu2eZnMinrtQQLGoDS7Q7yI3goJ/djrOvA66Uxqd9LVD3dOTPiPMQOQg/zAc8Catao7FnL6nYsx+r3Ykn3ST7sVe357k5FgGmkdbdBLKyrbZj3Te5MbX7GTl0dS4rX7qnRp0wupzYFtMU1GnoRsTvG3XC2ytRqhVDBGAIiDDtH2REEx62+EvHc39IrZpqSswpU+7S6aNKjUYvIYuXJkGyL1vGKba1futS6gI7w6jpVolTyEmBLHUDy2jN/EHsOHG6SpRVE+0RJvcL68pNvQY5jnzmf9pI1OkR3CnSdWpW+rq1AWQG+oJFr+HrGOh5+tqZFnVCKNgsk+I25e0B7sbNkUaulYoqsiFF8ZjSdQgqqQfbPPmcde5RcCL2b1rlSGqnVXLOylX8BbV3igFWAgwJG5k9cF8l3z66YqakY6VVgFIuTeFUAmxNovFoxX4lVajmqophArBdP1YgACIUPIAmTt190+R468KpyrOQ897SpSLTaBYnrcb4w5ccpScvz+DZjyxS0kHbXgterUWrQol3dIqqNJUFQAkAwAYJkQQfLFXjeRrZfI1Cdfd01nSFVR7QtAFuvS2GTjHaF6K0SAyGtVUFTTB0UZ8buYIVjMKJ+JBxQ/aPnPClEd46+2x8IvdVVYUBjvIvAi1wRrgvhVmab1OuxZ7BZRa2RpVF1KKlJ0IOnYswJ2i8T6R0xt2ryFLL5VyDH1YpMS/2aa1GVT+9qceZ1DywQ7HBVydAKxQaZ0Qnh1EtpiOUxjjXG+0FQVOIJ3ol6zEAqPFD6DAAgHQBfonXDJbgW9scaWaAq0JAABJJJ2Gk8+X6TiftNx2ilJ6bUnDsGAcfe/eU7xsd9umEzs7xNnoMajrqpyqBlPiXTfxzpLRaCOY3m0fFa61FpuBLFFaQRB2BBGkQ1hPKRzx5uT0qlNau3i0bYzuGwT4VxKkg+ueAFXSTSdogm4KiRY9R5YqNxkh20VHemTqB+sVWOkAHSWBmBMm5iZjC5mOIQ7WBEaTIBi5uJFjPMRbHuXqEgXUCeYG0beyT88a+j5FWS4/IaOwdf6RmEBjUGbcSICixkGd9zg9xpfE23tvt/E2ELglKnoc1FLNOpAJ3vuAdrC/IA4bUQlVE8h+GOhjayuV7VxXz7kZyuKs8qPY8/wDUY8y2cKCZ8JNwbjlBI8seVRY+Z/OcU83an7/7/DGogMnCeKqyk29r7o6D93GYE8Cp+B7/AGz+C48wbF0nuZ4rUZ2CwviP44k4llv+XYEnVrVpJuYWN/U46Rw/hlOi1Ve7WEqsVkbK0Pb3sRgJ+0HMq6UGVYFOvpMC3iRv0x89H/kupn6UYvZ039HXb/09DpKKsSczwvLVAlSpRr1KkiQkaGSDIDEqFYW5z5YqZPOZOkjE5bNgmoACCFglbU7Nc21XvfEucz5pKq99UpI1mNNVJOknYkEi3IG/PC3xbMpUVQMxUqX1fWDTFtxA3MeePSUZSdPj6/4DUkvf6f6FuPimwBp5fMIJBmo7OIgjcsd95wsmCQQumL7kzte/4YMJTzFWkz96700jUCDFmW0kXvBjyBxXoZbLM5LVdNJQSxIEztAWb3I2vY7YrD4dgTV7l/N0+7ioYBf2YuTsTbl74wZ7HcUShmEq1G0o1N1YkE8xyHngXXrKadJ6aU3BkO0GQwjePUfLBCjkWzSqmXpMagU1IRkQqFJAu3Vh8sLp1Kmudjm0uC72ky6nOsHbSWiZU7Dz5XGCfYdiclSB5VKoG9xqNx1EtFuanB/JcMWsnfVBU7wBASwUtq0jxMY3kE2te3XFrMae8BUS3djwhkHtF4EGAPELCbmehxkl8UdCXD/gprWz9gDxOov0d+9PhMrcxMrEAmbwLW+OAuYoq89zlER18SmajMp3G+kX32w01qDRoqyum2nmPU8v5QPU4q06VoSw6Afljk6+Yuwq8VqZwotNQBMkzuyr4mBgWWDBMCw9cVOHcVdfpOWQ/wDD1GRhIZh4SfCPUkSeZpc8Hcvm/r61RyBTBNGS0KUCkNN4gu4vHIDrhep1latWFLxJ3hcFGA9rlflb5Y9XBDTGzFlncgxwWgr1kB0RMmEi3+fs/wA2Gbj1ClUyNR30a3qpVpByADpYaVB5FqSnb77dcBuC5QshMsDUcUlkiQD7REdBqP8AJg527oKmWooAS9Ry1olaachO0sVHopxUh3Oa8N4nFSmmrSpZabMoHNgpfqSBjo/BOy4pZqizNINSCukARpJJJ6wn+kmeb0ssr1e77tjUB1LosxA8VwARMDp6dMdSy/H6VdC1MkVF1AofaUlWWfMAtuPfGISTTtl3T4K3Gs8SS5MGpUteNzMfAY8y7VSRBaPU4CcczjBkUMBaSDT1c4H4HGmX4jpEmtRXz+jsvzVhhe4N6DWZy1YuSCel7/3vglwejURQGJ/xAZFrSLYVz2hi/wBLT3U6zfLvPd7sQDtu4OinVFQ73olR5ElqkgTHLBcbR0bsI9sq9XVCSdA1uSNQVdXhZpN/tQB90424h3lR3TUJp0wVkme8MlYuCFGkeuvyxWzPEWqEs2Yy+orB+qO3SdVxc43o8QZQFXM5dVAAA0WjlHitGG7UcHuGZxqlIVFJus87GLg+YNiMKmayrFmaqhKV3q6g4YlQrtpBDH7S6SecrbyLpx1lUjv8sRH3mH4PvilmM4z6mPc1BJsj1WIkzs1SCDtuPywDkL/CeG0DQJJKI8+EsfCRIkAsY+OLeTyGXRVBBqEAWUkEGx2j88FMjnMqE01FSlUvYoVBvuCw6b364KfRKTKCmkiB7JB/DEclvk0wYgZ7s3SlmUMF1Tp1TCh0m5Jk6C19gcWctwYDLppJLeI6YuLmOY3thhq8IW7AEFt7mN52nyxtSybABQbAbf64WUm1yNGIptSVFINCpTMRKsY25gg7m+/pg8TBtcGCD1U7HFqrlWAJ6DkSPwOPfox0xcsLj8xt78UhNXQmSDqwZU294/PFLP8AsAeZ/wDcMXn5e78D+uKnEh4V/vn/AJ40IzlzgUlXgj/EP4DHmLXY6lqpOf8AxT/6VxmACzpPHmcOe7uXEcgAVYgsSegI9bYEdt+HBOGEhb06lNp3kawCZiZ8XzwVqksdSSoLkBtw0xsA1gAJ5THliPthWJyNZOXd29RBH4Y+Sh6qGLMlp3lL+ufsepODaSXY5JxtAUpmJioQfINBNudjhX4hmYeAAsCDCqJIJv4QOWGvtAs5TV0am/8A7fywqcXy+tpUjkRHOQDj6TFXczZG6pHQOyteMhYa3ZiSdC87RJgsAAD78Q8brU8tU+nU6Sd5Hdsokr3hjxXEauRZbQfeedUq1WiywSpBDAXv6jntEYt0OIVHqFHZirapW4Gx5D3csL/16k5X+eA9ZOKi0NtLiHf1aIqa6n0lPHl0OgFlg03ZrajAnqBadxgvToCksU1NPR4iTqqQjSNKoFbUxJ+0QBFumEfs7nKlGtT03NUGn4qavbaV1T1IO0An1x1nhVDuyadNKgSk3jYrr1OJIaAAQfCfCWNlUHzeUaaJarTLuWT6OigVwKbEaQw1NBmzaSNA2+QPntm9WpfAEEAggtqBUwCyyFk3AMzvcQcUuJqKjODBIqgVGYtTZ1IvpvAKkiDb2VF+dulxTVUJajTZIHd1BLGIMCTuRqnrB2E4DS4ZC97RDUDVCXe0+Q/yHvOKPFM8KShUMVHsg3JP3o3KruTYWiJjGvHeImmF8WlnJC+HUFOl2NmI1EhQATzIJBwJy2Yp0vrBqd2F6j3ZmiyfHkLAY6OJLcdzdA7tbUoJl+7BPfIyCkkTz8TNyMKInmSMLXBcyXqVAUUgm1o8RIESBN7QD0Mc8XOPVlqEadOpiEZoMm+o3PJQIjnJxHwUimKrU2jSwExJIIa4mQpgRJFptE22In2OmdlaAaotNYK5ddJ/8xhf3hZ/+5gZ2/zfe5xwArLRApL4yLi72H75I9wwd7N57L5bK6xpCUaWtr+05iASd2ZyBPnhBd5lnNFmMszRuxNz72affgomg3+z6qaWbcpSp94UlXbU5VbhovABOkdTO8DDH2sygYGuUVay3FWkripP8pOv0IPuxS7EZNKSI2z1QWqHmfAxRd7KLELvzw05rbCvdj3RyPtZnDWqM1ekTXFPuzVZjJGmAdIOldyY5SZk4HLks06GpVslNJliICgT4QPIb8+uGTjmRas2pQBBKwwglZ38vKfzxJl8oy5dqdQyulhH7sezIuRjHLL+ptji/QXFyndMrFBUjSWVxaSfCpG11IJBJj34P5fMUA1NShRFqawFC2JDDyMfukmxnlYBnuOq1PL1DTLJU1NUG0spCqGPPxgGbHwi/LGvZVa1ZHYNpZGgg7Md+c3G245XwsotxuRXVjrTFb+QxxzO06NZK9IgmiUIUghWMhiWFi1+WG3IdtMrVP8AxOTUatUMoVgdZGnwkAz8YnHOuM5WprpmqnhDeLoRqBPywPqyiE02KsAtpIE6jMj0AwYukl9wZIRvb+mPXGDQo0Cy0yzU6iq5qACQdOrTCwzKHHTY7kYr5fi+WUuNWj2SPBIYMBElJAjzO87YTa2crVaKjwwr2BA30X9xA+WKOaJVZZiGaLRaxOxnkRb1PPAx46ryJN8+DpneU6qnSyuDvpIPxjFOtwqkdl0nqhKH/tjHPqvFg1RaumkjKANNMFVOkKJN5k6ZJncnBan2hqyqq19AY6oYT90c59/PGluuTOsd8MZDRrJ7Fd/RgHHzg/PGU+L10PjppUtcqSpgeR57/DA2pxwOvdqHFa11UMoBHtASTYiII9+KOf4sXlR4dME6YZpEHcHSDPIE+uAoxkG5RGZO0dJl8auhIN9JK/1AYs1eNZaJFZT5CWP9Kgn5YQ6dTVqKl1sPac3bmTEb9PLfGZfKISAZ32Fgbgc5wjwpMfrsb801Ooi1qJmm88iIcWIINxtPocC+Itt6fkMa8IzaJNM2p1CBu0BuRAYt6bgY24ihBg7j+5xeBBjL2HT/AIdvOofwUfljMS9jVjL+rtjMEUa+Gse7S0RV0n3K6k+8jEvaBA1B05sI+RwYyFOnToutcroDvZouCdW259rAzM51SPqKadyLB68kfy/aY+Qn3Y+Un6Hq5V6i652+r3PWjlSdUcm4jH0CCQDpZRJ+0pDAf92E/K0ajWVdiOY3nYDcm3IHHeKnZ0VoaoogbPVQW/8AKoDwp6vJ/dxNl+GZehJpoC59p2gsfU8vQQPLHsx9QoKqM7x6nZzDgnZqq3iq0lToWCu4321CF98+mLvHUGWVRTRdbm7NdiBG7GTuQByHIYfarAmwwodrOHNUaq4APc0FZL3nWS5A39lYx0MjnK5cFNKWwp8Y+sbSg01FIgzDI4MahcQCYHKDBx1GlmvqUphQGGlgNTFnP2iWEwTEQeq7b45p2fyq5rNOkzqWqQQZixgzvFxfnPnjorKe7ppVKyqK1dU8TFojqJWSTtJ087Y1yfYy5oqPG/BFn66qKnenSugqO7MXJAYx7cSpUgdZIAuKnZ9tdeppH1fid20wLwyqtiWJHKSfLrBRQujulNhTSQKhqMrLIIZQrAqRDFtrSST0scIoLSpmQrDvJdgo3CEDSonVDMAWFrjkBHV5MwI7c5mmYUTrp1JRSCSVA0kubQIJGnfb1wIy9SvWXwhVBGkkx7PRZXwj+G/nvhu47lQSjESCtlknSQApWJgQFUW5Ac5xUpLAgARh04rkbdrYVM9wskQJspWSVgXmR7xgTk37tmkbwDBU7T1gfE4fq2V1bkxjXK8HpAglZi9+uH1pgpoHZXLVawQrTK0luIW7HkW6726Yv1OEME7x1B0sCFcQB++w+1H2U+0Ym3tNOWqhVBKgWsPL7x/d5eZ686PEcwau9heB68z5/wB+rakkLvZW4TnpZHILQY8d9yV1E82m/uHICHCubYUuFcPLMEQC15MgAT5DckR5wemGqqbYWPIWLGYA1t6n8cVc46BGDNAYFbb3B288R8QzyK9S4MPBi8Exa3rhe4jxqnVNSiPapuPOQNyPQmMYOm3I9LWlBfIq8JyZOTFBnUHvg4WCZAIbTBjVcHDN2W4WabVhpUK9UuIJO88oty5451n8y4zCiifEg1KAPtQT75FvfHXHQs3xbuKBeSrEWgTpMSTe1h15wOeKZoPhdyUJLnwGs5k/FEDAvP8AZ+kw8SX8rfLb4jEWf7SlEBBiuBSLawNPiXWwmwJ0K20XI64I9pu11KhmsvT0DuqurvGKmVBICOrTpIBPi3MD0xnWOaqiryLuK1Ts5o/wm5zB6xE/D0wtcdyjd2LqQg5TzcDfbc8icO3aXjtNFfupZoOkiw9Vm79bCPMY5scxKsb3/e5TMER1v5Y1YYyfxMlmmlsixUzjOiIy6VUmSpuQV0284Jt7rYqVKoFUmPtXvsNotfbF/s7wypmXIRHYL90HT6M5sPeRhp4X+z+CWzNWZnwUrn31GtPoreuNCpJoyrkTqtQoQNOrV9gE+IdCF3vyvhrynY2q8PU00SwFjIjyCDxfGB54dMjkKVAAUaapAiRd483Mt8CMSg4W2EXcv2Sy6ppapWLT7fgj+jeP5sDs92cFGai11dRyIKn72x/hjc7jDa5wL4ompCo3O14vjrCkIeoQCDqEESA3P+/lgzQ41TKKtemxew1CDPSTIM9cT1eCH7Lg+TrB/qSPmDgdW4ey3ZSALyIYWvuII+BwUw1Y5cCzKiiumyt4h6HHuB2R8NKmvRFHyGPcUJ0dRzXD1rVmqBGFwNVX2bWlKX2tt2t5HFynQRPFJd/vuZPoOSjyUAYizGe8RxTasScfPSbbPTUaW55nM0ZwNczixmBfEaUsXhjsWU6I0Bxr9FTvO9Pt6NG9iszEev44sxjO5J8saYwIOZxzhDtkc5maaCGCvTRjyUsrBgOcoBHrN8OXZnPKlN1Kd49RiZMSrBfCwLbzqaZM77zghmOxKVc29UjSjUo1BpY1dQOuD0UR0i3oJzvZ3NZckqpdfv0wTbzA8Q/u5xq5RnbXARz3FqtQkSoOgeENpSDF3JsfESNI3GqZF8brnEqirVqaqLEKiMIZCVJshGqb6gYIkAQLGLnDuDUatFGGtQy+IA/aiDcgmQQR0ttitxThFOiV7sHxAgzP7vW02F/1OBuuSdFaqxJvyAHLl6W3k+/HqJjKQ8/wxMowChi08W6FECCwtyHUcyeii9+cR1I8oKLFtiYAm7Hy8hzPu8xDms2CT4pHMxvGwA5KOQ8vSHSoVs3rVNU9N5PM9SOQ6DlipmKoA6nYCYk9J9Lk8h5wDj5oAEmwG56D057gAcyQOeKyUyza232A6Dp5k7k8z5AAH5gL3B6ZBYm5MEn5e4WgDkABgm4tgbwusGLxsDHqef6e7BBjbBA1uc0zGYYcQq07mmaksN4GkNI87n+wMAu0NM0M5UNMwJDKQdwygnbrJn1wQ7TUz9KzUD2tP/6xgfmcmuohIiJiOo2I6+Y6Ya14KUyXIVmqRVdp7s6RZbBjc35CfWMFc9xBnpvRZlYGARpEwDuOc2tvgLXmnTCjTDSDbraTPOTvgtw7hrZgA06ZaQDNyBb7TEwLzucI1e4ylRRoJ39dEqVITVtpkTtECBHKMW+P02bNJR77VoGlXmZCwYEEQeRAiCDcxODWS7EDxHMODqMhaW4H8bCB7lPrhk4dkaVAAUaa04ESBLf1nxfCB5YLaEsXcl2XdhqeEJvNWbnrouzepHvwT4d2Wy9MDWvfMAJNQALN76F9ftMR5YLg49VsBbB5JlMAKICjZQAFHkFEAe4YxjjSceVKgUSSAPPHHUbE4iY4D53tRl6cjVqI5Lf54X832xqMwFKn4eZ3PwxwVFjnUOKVY3GKeb42tIJ3kEPoAZLjUwNiJi2ncE7g4t1rNpMhhupsR7sIpJ8DuDXJG2K2YpBgQdjiw2IXOGORiEy3qN/4VxmDXBtBQ6pB1H2YvtBM84t7sZipGxmd/EfU49BnGrJc+pxNTXHlrGbXkNSmMWliyFxuq4vCBCUiFKOJkp4kVcSAYskSbNAuJVGPAMbqMMKVs0l/UYB8epzo9T+WGfNZY6Qx6/2flgXncpr0+RxzRxGeyGU+439bY1qdmMqv2GJ/ja3mY2HnhofItFipPnI/LAbOmzqDNjqb71th+6P75y9AKNThlAmySNOmZa46ATAXyG9+t1riVdSe7pIoAJlgBLGbX6Ri7xvjMIKVM3KjW3S3sj8/h1wuVgSTT8vGfKP8Mev2vKF5tgnextHeGxBpi4j7Rj2vQAkAeZPO2nFM1oXSvtN8h1/vzxvms2mXpNUf2VHvJ5KPMm2FnhecatrqObs0xyAgWHkMTm3Q8Qp/s/NlF+jVAhkEgtAKxsYmMMPBKrNQRmbUxUEtMyY3HljlXHaY717bODteDoJM+QOOm9mGnK0v4B+GOimkM+GL/H+CVWraxTYrWYKhUapIABkLLASpuRyOI6tGrQVaWaoh6RkqjlQwvc0qimQZPXni/wAR4t3NdwSfGAu4tbzMcyfWeuD/AGKc1qLd6TV0sApfxEAopgathJJjzOGYlsAcGyOUrGApePsVSpK/xAAavUyMNCUoAUWA2AsB6AWHuwSz3AKFUAMgBHsungdT1VluPwwGzWVzWWBP/M0gDDKAKq2+0vsuPNYPlgcgN1qKSygyViR0m+I6gjHPexPGqjZqajs5qK0ybFoBB92m3rbDjnK9Sf3P3Lkeo3Puv5Y6XwumMlfBaqVgt2IA88UM3x+mmwZj5CB8TiNEVrg6vPf3eR8sDuIUwWwuoqoIjznaas1kAQfE4VuJcQqVDDuTBPM/6YOtSQyGcLHUgfjgdmuDUm2ri5ndD+YwEx6VbAKixg+n5HBPhpBKI50pIL2BMSJ6Ta+mcbZfg7h4UFhPhI0mbdAScW+IcIqU9VRqVdZ/8NokCAZI545yjxZ0W01LwXu2n0EU6JyxBK92rKKbJrA1FnMkiT4R8cXMzWy2bcsjNqDEQHYHQTrXYidJcrMchthOzEOAxVl0EAmpI1T6QBEet97Y0cLqiBptPT3Hn8cBY/dlJ5nJ20jo6ZYqAAxt94lvjN/niNiZuPhivkc+O5QCZVQpm9xbfGr5mxIxOMpXuGUItDNwxCEvzM+4gHGY84JVVqSmSRy9IFtuRke7GY2GAbmW59cSIMasbn1xIpxlUSrkSqMejGinEgOKJCNmwGN8aDGwwRTcDFrKlBd58hBI9TGKi42nDIBfzOdpN4S6jyJg/PGuXy6Egggx5g4E16YLH0xSzuWEExyP4H9MUSvcWwpxXjoNXuKZmx1sOoHsD8/h1wvdoOLikuhD9YR/SOvr0xRz1TuD3igEqTAO19SifK4Puws1swTNR5Yk7TBd94nkOZPJR1IBDG+Ru76fZPjN1/dEka49QQoO5BNwpBlylPSsdP7kk/jiPKpux3a59drdAAIA5AAYD9qOK6R3NMnXZmjcLO3vjbofPCNjRjexX7WV1qBR91xpufauLja/n+eNOH5PRT3AAEkwBYcz7ueKnD21b2uSfj8sadoeJwhooB4hBY7fwr1b5YR77DV2Ra4PwqlXp9+M0y1fEO7kSWvC+0DcAGY2k8sOvCaHdUxT1ipotrFwx6iD7vdjkVDOtTAWYBAaUMQYI1THtX/DHTuyzk5ddTBjfxAkg3NwTfbD1TO7M07Sdm61ai1dGXulI1KZ1eH7g0nUxJACgiScH/2dZXTl2gs01N2p92bKgjRy2354XM1xWold6SrI0CqpiYdWCweYW4JOJKGYqsD3lQnUSSB4V/pFvjOEnNRW5TFglk4OkkDYkD1IwD7WdoqWTRQ8NUqSESdwI1EkAwoB35m3oqArzFucAbeWLvEeO8LNUrUdFQsAUOUkhN9BZFMkgbknmYwcdy7HZMcYPaVin2VyOSqVcvUMBWp1FdWbSq1UCFSCSJlGPi2Jmwthvz+Q7qe7rI6/cqVFDj0YnxejfHHLeL58GvVelp0NVcpIjwajplYkeEjDLwrN6suj1CJgybDYkT8sNkT8WLBRb3lX0CTV0djBK1ALxZgPMfaHxGBnE6zoGcMpKiQNNjA53PyjFYd27RLamMrJ9nnCm0Xk2641r5eTFdyUbwyTAUmwYxAYSRM+uJ8Spl9LcNUSGn2oeLNTgEDYgXvPtC3LGP2nbmiG0mZFpjeSOYxHxPKU6UUgaelhJc6WkbA/ugWFuhOBeQqpFMVK5py5DRTLRTKgByZggnwkbwJvinTRHqMJt2gpHTqyylSJaGEwdt6ZAv648zXEMuQpSgQGkXZGuPSmvTF7h/Y41kqNTqhlDBAdJuNCurWmJFQfDAPOcCqCouXJGvXomTp1HY7WBneMDRBcP+TlOTNM2yuFCqVBbrbY8sbZfKAMNt+kx6TYYrNw2tTfu2MaH0jf2jIBWYkHr5jElNCKuh5kCTcXPIwPz8sc/YKfkO0ssVnRUZfI+IfPFhDWH/Tb4qf0xArnljda+JFhk7PZurRplQqwzaoN9MhZUHpMn3nGYs8I/wAP3/kMZi6ZmcVZ0M5N5Ph59R+uN1yb/d+Y/XGYzA0iEgyj9PmMbjKv0+YxmMx1ANhln6fMfrjYZdunzGMxmOOPRQbp8xj16TATB+I/XHmMxwCH6K83En1EDyH6/wCmNamUc8vmPMdfPGYzFE9gNAHjvDKjUj4ehN18iefrhYocCzDHU1Ii0KutDpXeLNGom7HmfICMxmFkNFUjfiHD8xSpEpR1vsq60F/MlthhCp9luIazUNFi7SWPeUb/APfjzGYAU6DuU7I5rTDIZKke1TgeftT88V+BdmM/Tp1e8y6vbwq9Smb7mCCfgTe+2+MxmAkNYy5DgjsFDUHARQFPeUj4ogsYNgTyAEXxb4XwirpOmnpE7ak357HaZ/yxmMwyQE+Tc8P0rVDZbVWqIUSoCkgNAgnWCFEs0DePSatPgWYgSn/cn/yxmMwskmx1JqLS7hjs/wBkalXUznQVI0ghWDHzhtpj44H9oewdStSqvRdu9cozq7T3jeIjSZhI1sdjJY7YzGYKEsQOJ9jM0wBSg8mxBehyAuIfmZt5eeCeQ7I5r6MqNS0kGQNabTMGG9ceYzDNnI34Z2ZzUktR0wPv0+vk3lizxLsrmXQjQZMfbp9R+9yxmMwslY8ZNMWm7E55TPdaoM+3S5c7t8sacS7GZ5mUihPgWT3lP2tz9vqT5Y9xmOQJEnD+x+fRCFpMpYi4q0xA62f1xb/3WzzK4akdSxpfvE1MQfanXM2Fzj3GY4FkNbgHE2Ol1qlZE/Xo2xmRqqbjl5jGuY7F5sVNYpOTqJk1KN7z94b/AJ4zGY6kHWy5R7NZwgE0CD07ykfnqxMOzeb50Sf56f8A8sZjMI4obqMbOHcFrqpBp8/vJ0HnjMZjMMJZ/9k="/>
          <p:cNvSpPr>
            <a:spLocks noChangeAspect="1" noChangeArrowheads="1"/>
          </p:cNvSpPr>
          <p:nvPr/>
        </p:nvSpPr>
        <p:spPr bwMode="auto">
          <a:xfrm>
            <a:off x="0" y="-1068388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196" name="Picture 4" descr="http://www.gauratravels.com.au/upload/citytab/shopping_mall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08253"/>
            <a:ext cx="827624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062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0.gstatic.com/images?q=tbn:ANd9GcQHzSfL1HMmRNcNx9i5gMFCI0VZ8FrVp-hfZ8nv5J07dEIzhvGM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527902" cy="499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645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Trillium Lakelands 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Wright, Leslie</dc:creator>
  <cp:lastModifiedBy>Godson, Leslie</cp:lastModifiedBy>
  <cp:revision>6</cp:revision>
  <dcterms:created xsi:type="dcterms:W3CDTF">2013-11-08T21:08:03Z</dcterms:created>
  <dcterms:modified xsi:type="dcterms:W3CDTF">2017-05-01T20:14:50Z</dcterms:modified>
</cp:coreProperties>
</file>