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6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A5155-E4A1-4FC0-A2AF-D5ABCA2CE8AB}" type="datetimeFigureOut">
              <a:rPr lang="en-CA" smtClean="0"/>
              <a:t>22/03/2017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31321-B0DD-4739-BC6A-75F65AEE9A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2276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31321-B0DD-4739-BC6A-75F65AEE9AA4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2700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785E3A3C-DC53-4332-A014-415EE938FDDE}" type="datetimeFigureOut">
              <a:rPr lang="en-CA" smtClean="0"/>
              <a:t>22/03/2017</a:t>
            </a:fld>
            <a:endParaRPr lang="en-CA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3E7254-BA69-4E7D-8480-69661E6F4F3F}" type="slidenum">
              <a:rPr lang="en-CA" smtClean="0"/>
              <a:t>‹#›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E3A3C-DC53-4332-A014-415EE938FDDE}" type="datetimeFigureOut">
              <a:rPr lang="en-CA" smtClean="0"/>
              <a:t>22/03/2017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7254-BA69-4E7D-8480-69661E6F4F3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E3A3C-DC53-4332-A014-415EE938FDDE}" type="datetimeFigureOut">
              <a:rPr lang="en-CA" smtClean="0"/>
              <a:t>22/03/2017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7254-BA69-4E7D-8480-69661E6F4F3F}" type="slidenum">
              <a:rPr lang="en-CA" smtClean="0"/>
              <a:t>‹#›</a:t>
            </a:fld>
            <a:endParaRPr lang="en-CA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85E3A3C-DC53-4332-A014-415EE938FDDE}" type="datetimeFigureOut">
              <a:rPr lang="en-CA" smtClean="0"/>
              <a:t>22/03/2017</a:t>
            </a:fld>
            <a:endParaRPr lang="en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3E7254-BA69-4E7D-8480-69661E6F4F3F}" type="slidenum">
              <a:rPr lang="en-CA" smtClean="0"/>
              <a:t>‹#›</a:t>
            </a:fld>
            <a:endParaRPr lang="en-CA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E3A3C-DC53-4332-A014-415EE938FDDE}" type="datetimeFigureOut">
              <a:rPr lang="en-CA" smtClean="0"/>
              <a:t>22/03/2017</a:t>
            </a:fld>
            <a:endParaRPr lang="en-C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3E7254-BA69-4E7D-8480-69661E6F4F3F}" type="slidenum">
              <a:rPr lang="en-CA" smtClean="0"/>
              <a:t>‹#›</a:t>
            </a:fld>
            <a:endParaRPr lang="en-CA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85E3A3C-DC53-4332-A014-415EE938FDDE}" type="datetimeFigureOut">
              <a:rPr lang="en-CA" smtClean="0"/>
              <a:t>22/03/2017</a:t>
            </a:fld>
            <a:endParaRPr lang="en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03E7254-BA69-4E7D-8480-69661E6F4F3F}" type="slidenum">
              <a:rPr lang="en-CA" smtClean="0"/>
              <a:t>‹#›</a:t>
            </a:fld>
            <a:endParaRPr lang="en-CA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785E3A3C-DC53-4332-A014-415EE938FDDE}" type="datetimeFigureOut">
              <a:rPr lang="en-CA" smtClean="0"/>
              <a:t>22/03/2017</a:t>
            </a:fld>
            <a:endParaRPr lang="en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03E7254-BA69-4E7D-8480-69661E6F4F3F}" type="slidenum">
              <a:rPr lang="en-CA" smtClean="0"/>
              <a:t>‹#›</a:t>
            </a:fld>
            <a:endParaRPr lang="en-CA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E3A3C-DC53-4332-A014-415EE938FDDE}" type="datetimeFigureOut">
              <a:rPr lang="en-CA" smtClean="0"/>
              <a:t>22/03/2017</a:t>
            </a:fld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3E7254-BA69-4E7D-8480-69661E6F4F3F}" type="slidenum">
              <a:rPr lang="en-CA" smtClean="0"/>
              <a:t>‹#›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E3A3C-DC53-4332-A014-415EE938FDDE}" type="datetimeFigureOut">
              <a:rPr lang="en-CA" smtClean="0"/>
              <a:t>22/03/2017</a:t>
            </a:fld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3E7254-BA69-4E7D-8480-69661E6F4F3F}" type="slidenum">
              <a:rPr lang="en-CA" smtClean="0"/>
              <a:t>‹#›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85E3A3C-DC53-4332-A014-415EE938FDDE}" type="datetimeFigureOut">
              <a:rPr lang="en-CA" smtClean="0"/>
              <a:t>22/03/2017</a:t>
            </a:fld>
            <a:endParaRPr lang="en-CA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03E7254-BA69-4E7D-8480-69661E6F4F3F}" type="slidenum">
              <a:rPr lang="en-CA" smtClean="0"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785E3A3C-DC53-4332-A014-415EE938FDDE}" type="datetimeFigureOut">
              <a:rPr lang="en-CA" smtClean="0"/>
              <a:t>22/03/2017</a:t>
            </a:fld>
            <a:endParaRPr lang="en-C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803E7254-BA69-4E7D-8480-69661E6F4F3F}" type="slidenum">
              <a:rPr lang="en-CA" smtClean="0"/>
              <a:t>‹#›</a:t>
            </a:fld>
            <a:endParaRPr lang="en-CA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785E3A3C-DC53-4332-A014-415EE938FDDE}" type="datetimeFigureOut">
              <a:rPr lang="en-CA" smtClean="0"/>
              <a:t>22/03/2017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803E7254-BA69-4E7D-8480-69661E6F4F3F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55776" y="2348880"/>
            <a:ext cx="4032448" cy="1152128"/>
          </a:xfrm>
        </p:spPr>
        <p:txBody>
          <a:bodyPr/>
          <a:lstStyle/>
          <a:p>
            <a:r>
              <a:rPr lang="fr-FR" sz="2400" b="1" dirty="0" smtClean="0"/>
              <a:t>Décrivez les photos suivantes. Faites accorder les adjectifs.</a:t>
            </a:r>
            <a:endParaRPr lang="fr-FR" sz="2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sz="8800" dirty="0" smtClean="0"/>
              <a:t>Les adjectifs</a:t>
            </a:r>
            <a:endParaRPr lang="fr-FR" sz="8800" dirty="0"/>
          </a:p>
        </p:txBody>
      </p:sp>
      <p:pic>
        <p:nvPicPr>
          <p:cNvPr id="5122" name="Picture 2" descr="http://www.henry4school.fr/Vocabulary/images/description/people/describe-peo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293096"/>
            <a:ext cx="6781800" cy="159067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3160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4S54dEdDs-k/UIPUGFklzKI/AAAAAAAAAKs/yCdAtNgW4tg/s1600/room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05798"/>
            <a:ext cx="6745246" cy="661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2137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expandinglanguage.files.wordpress.com/2011/10/classro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544948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4816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edia-cache-ec0.pinimg.com/236x/d5/02/4e/d5024e1ff7938f72b9e9afc2e3567f6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0"/>
            <a:ext cx="5549541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694142" y="116632"/>
            <a:ext cx="5400600" cy="10801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Rectangle 3"/>
          <p:cNvSpPr/>
          <p:nvPr/>
        </p:nvSpPr>
        <p:spPr>
          <a:xfrm>
            <a:off x="1619672" y="5661248"/>
            <a:ext cx="5549541" cy="10801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14395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107</TotalTime>
  <Words>13</Words>
  <Application>Microsoft Office PowerPoint</Application>
  <PresentationFormat>On-screen Show (4:3)</PresentationFormat>
  <Paragraphs>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Garamond</vt:lpstr>
      <vt:lpstr>Tahoma</vt:lpstr>
      <vt:lpstr>Tunga</vt:lpstr>
      <vt:lpstr>BlackTie</vt:lpstr>
      <vt:lpstr>Les adjectifs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adjectifs</dc:title>
  <dc:creator>Wright, Leslie</dc:creator>
  <cp:lastModifiedBy>Godson, Leslie</cp:lastModifiedBy>
  <cp:revision>3</cp:revision>
  <dcterms:created xsi:type="dcterms:W3CDTF">2014-11-25T12:52:07Z</dcterms:created>
  <dcterms:modified xsi:type="dcterms:W3CDTF">2017-03-22T20:09:58Z</dcterms:modified>
</cp:coreProperties>
</file>