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6EE4-E385-48C3-9438-522324CD8A54}" type="datetimeFigureOut">
              <a:rPr lang="fr-CA" smtClean="0"/>
              <a:t>2016-05-12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CD66-B244-43C6-BB8C-972C0EDD2B8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315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6EE4-E385-48C3-9438-522324CD8A54}" type="datetimeFigureOut">
              <a:rPr lang="fr-CA" smtClean="0"/>
              <a:t>2016-05-12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CD66-B244-43C6-BB8C-972C0EDD2B8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190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6EE4-E385-48C3-9438-522324CD8A54}" type="datetimeFigureOut">
              <a:rPr lang="fr-CA" smtClean="0"/>
              <a:t>2016-05-12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CD66-B244-43C6-BB8C-972C0EDD2B8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168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6EE4-E385-48C3-9438-522324CD8A54}" type="datetimeFigureOut">
              <a:rPr lang="fr-CA" smtClean="0"/>
              <a:t>2016-05-12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CD66-B244-43C6-BB8C-972C0EDD2B8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195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6EE4-E385-48C3-9438-522324CD8A54}" type="datetimeFigureOut">
              <a:rPr lang="fr-CA" smtClean="0"/>
              <a:t>2016-05-12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CD66-B244-43C6-BB8C-972C0EDD2B8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153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6EE4-E385-48C3-9438-522324CD8A54}" type="datetimeFigureOut">
              <a:rPr lang="fr-CA" smtClean="0"/>
              <a:t>2016-05-12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CD66-B244-43C6-BB8C-972C0EDD2B8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058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6EE4-E385-48C3-9438-522324CD8A54}" type="datetimeFigureOut">
              <a:rPr lang="fr-CA" smtClean="0"/>
              <a:t>2016-05-12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CD66-B244-43C6-BB8C-972C0EDD2B8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897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6EE4-E385-48C3-9438-522324CD8A54}" type="datetimeFigureOut">
              <a:rPr lang="fr-CA" smtClean="0"/>
              <a:t>2016-05-12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CD66-B244-43C6-BB8C-972C0EDD2B8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468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6EE4-E385-48C3-9438-522324CD8A54}" type="datetimeFigureOut">
              <a:rPr lang="fr-CA" smtClean="0"/>
              <a:t>2016-05-12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CD66-B244-43C6-BB8C-972C0EDD2B8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021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6EE4-E385-48C3-9438-522324CD8A54}" type="datetimeFigureOut">
              <a:rPr lang="fr-CA" smtClean="0"/>
              <a:t>2016-05-12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CD66-B244-43C6-BB8C-972C0EDD2B8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277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A6EE4-E385-48C3-9438-522324CD8A54}" type="datetimeFigureOut">
              <a:rPr lang="fr-CA" smtClean="0"/>
              <a:t>2016-05-12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CD66-B244-43C6-BB8C-972C0EDD2B8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448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A6EE4-E385-48C3-9438-522324CD8A54}" type="datetimeFigureOut">
              <a:rPr lang="fr-CA" smtClean="0"/>
              <a:t>2016-05-12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5CD66-B244-43C6-BB8C-972C0EDD2B81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660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rowingleaders.com/blog/wp-content/uploads/2012/10/medium_5914092322-e13503973717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857" y="595760"/>
            <a:ext cx="8743726" cy="579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48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Godson, Leslie</dc:creator>
  <cp:lastModifiedBy>Godson, Leslie</cp:lastModifiedBy>
  <cp:revision>1</cp:revision>
  <dcterms:created xsi:type="dcterms:W3CDTF">2016-05-11T16:33:11Z</dcterms:created>
  <dcterms:modified xsi:type="dcterms:W3CDTF">2016-05-12T17:37:25Z</dcterms:modified>
</cp:coreProperties>
</file>