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8" r:id="rId4"/>
    <p:sldId id="260" r:id="rId5"/>
    <p:sldId id="271" r:id="rId6"/>
    <p:sldId id="270" r:id="rId7"/>
    <p:sldId id="261" r:id="rId8"/>
    <p:sldId id="268" r:id="rId9"/>
    <p:sldId id="272" r:id="rId10"/>
    <p:sldId id="269" r:id="rId11"/>
    <p:sldId id="258" r:id="rId12"/>
    <p:sldId id="273" r:id="rId13"/>
    <p:sldId id="275" r:id="rId14"/>
    <p:sldId id="267" r:id="rId15"/>
    <p:sldId id="266" r:id="rId16"/>
    <p:sldId id="263" r:id="rId17"/>
    <p:sldId id="274" r:id="rId18"/>
    <p:sldId id="276" r:id="rId19"/>
    <p:sldId id="265" r:id="rId20"/>
    <p:sldId id="264" r:id="rId21"/>
    <p:sldId id="277" r:id="rId2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6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2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82D4-EC8D-47DD-925C-204AFAE31E77}" type="datetimeFigureOut">
              <a:rPr lang="en-CA" smtClean="0"/>
              <a:t>11/09/2017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1059-3B62-47B9-AF40-639A3F32E597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82D4-EC8D-47DD-925C-204AFAE31E77}" type="datetimeFigureOut">
              <a:rPr lang="en-CA" smtClean="0"/>
              <a:t>11/09/2017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1059-3B62-47B9-AF40-639A3F32E59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9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1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1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82D4-EC8D-47DD-925C-204AFAE31E77}" type="datetimeFigureOut">
              <a:rPr lang="en-CA" smtClean="0"/>
              <a:t>11/09/2017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8" y="6377460"/>
            <a:ext cx="3836404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1059-3B62-47B9-AF40-639A3F32E59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82D4-EC8D-47DD-925C-204AFAE31E77}" type="datetimeFigureOut">
              <a:rPr lang="en-CA" smtClean="0"/>
              <a:t>11/09/2017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1059-3B62-47B9-AF40-639A3F32E59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82D4-EC8D-47DD-925C-204AFAE31E77}" type="datetimeFigureOut">
              <a:rPr lang="en-CA" smtClean="0"/>
              <a:t>11/09/2017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1059-3B62-47B9-AF40-639A3F32E597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82D4-EC8D-47DD-925C-204AFAE31E77}" type="datetimeFigureOut">
              <a:rPr lang="en-CA" smtClean="0"/>
              <a:t>11/09/2017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1059-3B62-47B9-AF40-639A3F32E59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98988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98988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82D4-EC8D-47DD-925C-204AFAE31E77}" type="datetimeFigureOut">
              <a:rPr lang="en-CA" smtClean="0"/>
              <a:t>11/09/2017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1059-3B62-47B9-AF40-639A3F32E59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82D4-EC8D-47DD-925C-204AFAE31E77}" type="datetimeFigureOut">
              <a:rPr lang="en-CA" smtClean="0"/>
              <a:t>11/09/2017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1059-3B62-47B9-AF40-639A3F32E59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82D4-EC8D-47DD-925C-204AFAE31E77}" type="datetimeFigureOut">
              <a:rPr lang="en-CA" smtClean="0"/>
              <a:t>11/09/2017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1059-3B62-47B9-AF40-639A3F32E597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9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8" y="1743134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9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382D4-EC8D-47DD-925C-204AFAE31E77}" type="datetimeFigureOut">
              <a:rPr lang="en-CA" smtClean="0"/>
              <a:t>11/09/2017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81059-3B62-47B9-AF40-639A3F32E597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3" y="155448"/>
            <a:ext cx="2525151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6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48382D4-EC8D-47DD-925C-204AFAE31E77}" type="datetimeFigureOut">
              <a:rPr lang="en-CA" smtClean="0"/>
              <a:t>11/09/2017</a:t>
            </a:fld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6D81059-3B62-47B9-AF40-639A3F32E597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2" y="1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2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48382D4-EC8D-47DD-925C-204AFAE31E77}" type="datetimeFigureOut">
              <a:rPr lang="en-CA" smtClean="0"/>
              <a:t>11/09/2017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8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6D81059-3B62-47B9-AF40-639A3F32E597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772400" cy="180019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/>
              <a:t>À</a:t>
            </a:r>
            <a:r>
              <a:rPr lang="en-US" sz="6600" dirty="0" smtClean="0"/>
              <a:t> </a:t>
            </a:r>
            <a:r>
              <a:rPr lang="en-US" sz="6600" dirty="0" err="1" smtClean="0"/>
              <a:t>quelle</a:t>
            </a:r>
            <a:r>
              <a:rPr lang="en-US" sz="6600" dirty="0" smtClean="0"/>
              <a:t> </a:t>
            </a:r>
            <a:r>
              <a:rPr lang="en-US" sz="6600" dirty="0" err="1" smtClean="0"/>
              <a:t>heure</a:t>
            </a:r>
            <a:r>
              <a:rPr lang="en-US" sz="6600" dirty="0" smtClean="0"/>
              <a:t> </a:t>
            </a:r>
            <a:r>
              <a:rPr lang="en-US" sz="6600" dirty="0" err="1" smtClean="0"/>
              <a:t>est</a:t>
            </a:r>
            <a:r>
              <a:rPr lang="en-US" sz="6600" dirty="0" smtClean="0"/>
              <a:t> </a:t>
            </a:r>
            <a:r>
              <a:rPr lang="en-US" sz="6600" dirty="0" err="1" smtClean="0"/>
              <a:t>ce</a:t>
            </a:r>
            <a:r>
              <a:rPr lang="en-US" sz="6600" dirty="0" smtClean="0"/>
              <a:t> </a:t>
            </a:r>
            <a:r>
              <a:rPr lang="en-US" sz="6600" dirty="0" err="1" smtClean="0"/>
              <a:t>que</a:t>
            </a:r>
            <a:r>
              <a:rPr lang="en-US" sz="6600" dirty="0" smtClean="0"/>
              <a:t> </a:t>
            </a:r>
            <a:r>
              <a:rPr lang="en-US" sz="6600" dirty="0" err="1" smtClean="0"/>
              <a:t>tu</a:t>
            </a:r>
            <a:r>
              <a:rPr lang="en-US" sz="6600" dirty="0" smtClean="0"/>
              <a:t> </a:t>
            </a:r>
            <a:r>
              <a:rPr lang="en-US" sz="6600" dirty="0" err="1" smtClean="0"/>
              <a:t>fais</a:t>
            </a:r>
            <a:r>
              <a:rPr lang="en-US" sz="6600" dirty="0" smtClean="0"/>
              <a:t>…?</a:t>
            </a:r>
            <a:endParaRPr lang="en-CA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636912"/>
            <a:ext cx="8077200" cy="149961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4400" dirty="0" smtClean="0"/>
              <a:t>Dis </a:t>
            </a:r>
            <a:r>
              <a:rPr lang="en-US" sz="4400" dirty="0" err="1" smtClean="0"/>
              <a:t>l’heure</a:t>
            </a:r>
            <a:r>
              <a:rPr lang="en-US" sz="4400" dirty="0" smtClean="0"/>
              <a:t> </a:t>
            </a:r>
            <a:r>
              <a:rPr lang="en-US" sz="4400" dirty="0" err="1" smtClean="0"/>
              <a:t>exacte</a:t>
            </a:r>
            <a:r>
              <a:rPr lang="en-US" sz="4400" dirty="0" smtClean="0"/>
              <a:t> à </a:t>
            </a:r>
            <a:r>
              <a:rPr lang="en-US" sz="4400" dirty="0" err="1" smtClean="0"/>
              <a:t>laquelle</a:t>
            </a:r>
            <a:r>
              <a:rPr lang="en-US" sz="4400" dirty="0" smtClean="0"/>
              <a:t> </a:t>
            </a:r>
            <a:r>
              <a:rPr lang="en-US" sz="4400" dirty="0" err="1" smtClean="0"/>
              <a:t>tu</a:t>
            </a:r>
            <a:r>
              <a:rPr lang="en-US" sz="4400" dirty="0" smtClean="0"/>
              <a:t> </a:t>
            </a:r>
            <a:r>
              <a:rPr lang="en-US" sz="4400" dirty="0" err="1" smtClean="0"/>
              <a:t>fais</a:t>
            </a:r>
            <a:r>
              <a:rPr lang="en-US" sz="4400" dirty="0" smtClean="0"/>
              <a:t> les </a:t>
            </a:r>
            <a:r>
              <a:rPr lang="en-US" sz="4400" dirty="0" err="1" smtClean="0"/>
              <a:t>activités</a:t>
            </a:r>
            <a:r>
              <a:rPr lang="en-US" sz="4400" dirty="0" smtClean="0"/>
              <a:t> </a:t>
            </a:r>
            <a:r>
              <a:rPr lang="en-US" sz="4400" dirty="0" err="1" smtClean="0"/>
              <a:t>suivantes</a:t>
            </a:r>
            <a:endParaRPr lang="en-US" sz="4400" dirty="0" smtClean="0"/>
          </a:p>
          <a:p>
            <a:r>
              <a:rPr lang="en-US" sz="4400" dirty="0"/>
              <a:t>	</a:t>
            </a:r>
            <a:endParaRPr lang="en-CA" sz="44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95184"/>
            <a:ext cx="2952328" cy="2542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4875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7" y="1022912"/>
            <a:ext cx="6009530" cy="583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332656"/>
            <a:ext cx="388843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harlemagne Std" pitchFamily="82" charset="0"/>
              </a:rPr>
              <a:t>Je me </a:t>
            </a:r>
            <a:r>
              <a:rPr lang="en-US" sz="3200" b="1" dirty="0" err="1" smtClean="0">
                <a:latin typeface="Charlemagne Std" pitchFamily="82" charset="0"/>
              </a:rPr>
              <a:t>brosse</a:t>
            </a:r>
            <a:r>
              <a:rPr lang="en-US" sz="3200" b="1" dirty="0" smtClean="0">
                <a:latin typeface="Charlemagne Std" pitchFamily="82" charset="0"/>
              </a:rPr>
              <a:t> les dents à …</a:t>
            </a:r>
            <a:endParaRPr lang="en-CA" sz="3200" b="1" dirty="0">
              <a:latin typeface="Charlemagne Std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961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2.bp.blogspot.com/_N4Hcn63-uCw/TLjRHnpWBnI/AAAAAAAAABA/WtfdjNNZYPs/s1600/031-busy-business-m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7938733" cy="3842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332656"/>
            <a:ext cx="367240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harlemagne Std" pitchFamily="82" charset="0"/>
              </a:rPr>
              <a:t>Je me dépêche à </a:t>
            </a:r>
            <a:r>
              <a:rPr lang="en-US" sz="3200" b="1" dirty="0" err="1" smtClean="0">
                <a:latin typeface="Charlemagne Std" pitchFamily="82" charset="0"/>
              </a:rPr>
              <a:t>l’école</a:t>
            </a:r>
            <a:r>
              <a:rPr lang="en-US" sz="3200" b="1" dirty="0" smtClean="0">
                <a:latin typeface="Charlemagne Std" pitchFamily="82" charset="0"/>
              </a:rPr>
              <a:t> à …</a:t>
            </a:r>
            <a:endParaRPr lang="en-CA" sz="3200" b="1" dirty="0">
              <a:latin typeface="Charlemagne Std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7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97334"/>
            <a:ext cx="8102674" cy="6222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332656"/>
            <a:ext cx="302433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Charlemagne Std" pitchFamily="82" charset="0"/>
              </a:rPr>
              <a:t>J’attend</a:t>
            </a:r>
            <a:r>
              <a:rPr lang="en-US" sz="3200" b="1" dirty="0" smtClean="0">
                <a:latin typeface="Charlemagne Std" pitchFamily="82" charset="0"/>
              </a:rPr>
              <a:t> </a:t>
            </a:r>
            <a:r>
              <a:rPr lang="en-US" sz="3200" b="1" dirty="0" err="1" smtClean="0">
                <a:latin typeface="Charlemagne Std" pitchFamily="82" charset="0"/>
              </a:rPr>
              <a:t>l’autobus</a:t>
            </a:r>
            <a:r>
              <a:rPr lang="en-US" sz="3200" b="1" dirty="0" smtClean="0">
                <a:latin typeface="Charlemagne Std" pitchFamily="82" charset="0"/>
              </a:rPr>
              <a:t> à …</a:t>
            </a:r>
            <a:endParaRPr lang="en-CA" sz="3200" b="1" dirty="0">
              <a:latin typeface="Charlemagne Std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450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6635814" cy="5260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179929"/>
            <a:ext cx="403244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Charlemagne Std" pitchFamily="82" charset="0"/>
              </a:rPr>
              <a:t>J’écoute</a:t>
            </a:r>
            <a:r>
              <a:rPr lang="en-US" sz="3200" b="1" dirty="0" smtClean="0">
                <a:latin typeface="Charlemagne Std" pitchFamily="82" charset="0"/>
              </a:rPr>
              <a:t> la </a:t>
            </a:r>
            <a:r>
              <a:rPr lang="en-US" sz="3200" b="1" dirty="0" err="1" smtClean="0">
                <a:latin typeface="Charlemagne Std" pitchFamily="82" charset="0"/>
              </a:rPr>
              <a:t>professeure</a:t>
            </a:r>
            <a:r>
              <a:rPr lang="en-US" sz="3200" b="1" dirty="0" smtClean="0">
                <a:latin typeface="Charlemagne Std" pitchFamily="82" charset="0"/>
              </a:rPr>
              <a:t> à …</a:t>
            </a:r>
            <a:endParaRPr lang="en-CA" sz="3200" b="1" dirty="0">
              <a:latin typeface="Charlemagne Std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826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6571084" cy="5473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332656"/>
            <a:ext cx="561662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harlemagne Std" pitchFamily="82" charset="0"/>
              </a:rPr>
              <a:t>Je me </a:t>
            </a:r>
            <a:r>
              <a:rPr lang="en-US" sz="3200" b="1" dirty="0" err="1" smtClean="0">
                <a:latin typeface="Charlemagne Std" pitchFamily="82" charset="0"/>
              </a:rPr>
              <a:t>demande</a:t>
            </a:r>
            <a:r>
              <a:rPr lang="en-US" sz="3200" b="1" dirty="0" smtClean="0">
                <a:latin typeface="Charlemagne Std" pitchFamily="82" charset="0"/>
              </a:rPr>
              <a:t> </a:t>
            </a:r>
            <a:r>
              <a:rPr lang="en-US" sz="3200" b="1" dirty="0" err="1" smtClean="0">
                <a:latin typeface="Charlemagne Std" pitchFamily="82" charset="0"/>
              </a:rPr>
              <a:t>si</a:t>
            </a:r>
            <a:r>
              <a:rPr lang="en-US" sz="3200" b="1" dirty="0" smtClean="0">
                <a:latin typeface="Charlemagne Std" pitchFamily="82" charset="0"/>
              </a:rPr>
              <a:t> la cloche </a:t>
            </a:r>
            <a:r>
              <a:rPr lang="en-US" sz="3200" b="1" dirty="0" err="1" smtClean="0">
                <a:latin typeface="Charlemagne Std" pitchFamily="82" charset="0"/>
              </a:rPr>
              <a:t>va</a:t>
            </a:r>
            <a:r>
              <a:rPr lang="en-US" sz="3200" b="1" dirty="0" smtClean="0">
                <a:latin typeface="Charlemagne Std" pitchFamily="82" charset="0"/>
              </a:rPr>
              <a:t> </a:t>
            </a:r>
            <a:r>
              <a:rPr lang="en-US" sz="3200" b="1" dirty="0" err="1" smtClean="0">
                <a:latin typeface="Charlemagne Std" pitchFamily="82" charset="0"/>
              </a:rPr>
              <a:t>sonner</a:t>
            </a:r>
            <a:r>
              <a:rPr lang="en-US" sz="3200" b="1" dirty="0" smtClean="0">
                <a:latin typeface="Charlemagne Std" pitchFamily="82" charset="0"/>
              </a:rPr>
              <a:t> à  …</a:t>
            </a:r>
            <a:endParaRPr lang="en-CA" sz="3200" b="1" dirty="0">
              <a:latin typeface="Charlemagne Std" pitchFamily="8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47864" y="1484784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Hmmm… Je me </a:t>
            </a:r>
            <a:r>
              <a:rPr lang="en-US" dirty="0" err="1" smtClean="0"/>
              <a:t>demande</a:t>
            </a:r>
            <a:r>
              <a:rPr lang="en-US" dirty="0" smtClean="0"/>
              <a:t> </a:t>
            </a:r>
            <a:r>
              <a:rPr lang="en-US" dirty="0" err="1" smtClean="0"/>
              <a:t>sila</a:t>
            </a:r>
            <a:r>
              <a:rPr lang="en-US" dirty="0" smtClean="0"/>
              <a:t> cloche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sonner</a:t>
            </a:r>
            <a:r>
              <a:rPr lang="en-US" dirty="0" smtClean="0"/>
              <a:t>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24674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6884765" cy="4780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332656"/>
            <a:ext cx="388843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Charlemagne Std" pitchFamily="82" charset="0"/>
              </a:rPr>
              <a:t>Ils</a:t>
            </a:r>
            <a:r>
              <a:rPr lang="en-US" sz="3200" b="1" dirty="0" smtClean="0">
                <a:latin typeface="Charlemagne Std" pitchFamily="82" charset="0"/>
              </a:rPr>
              <a:t> se </a:t>
            </a:r>
            <a:r>
              <a:rPr lang="en-US" sz="3200" b="1" dirty="0" err="1" smtClean="0">
                <a:latin typeface="Charlemagne Std" pitchFamily="82" charset="0"/>
              </a:rPr>
              <a:t>moquent</a:t>
            </a:r>
            <a:r>
              <a:rPr lang="en-US" sz="3200" b="1" dirty="0" smtClean="0">
                <a:latin typeface="Charlemagne Std" pitchFamily="82" charset="0"/>
              </a:rPr>
              <a:t> de </a:t>
            </a:r>
            <a:r>
              <a:rPr lang="en-US" sz="3200" b="1" dirty="0" err="1" smtClean="0">
                <a:latin typeface="Charlemagne Std" pitchFamily="82" charset="0"/>
              </a:rPr>
              <a:t>moi</a:t>
            </a:r>
            <a:r>
              <a:rPr lang="en-US" sz="3200" b="1" dirty="0" smtClean="0">
                <a:latin typeface="Charlemagne Std" pitchFamily="82" charset="0"/>
              </a:rPr>
              <a:t> à  …</a:t>
            </a:r>
            <a:endParaRPr lang="en-CA" sz="3200" b="1" dirty="0">
              <a:latin typeface="Charlemagne Std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869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71500"/>
            <a:ext cx="5715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332656"/>
            <a:ext cx="338437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harlemagne Std" pitchFamily="82" charset="0"/>
              </a:rPr>
              <a:t>Mon </a:t>
            </a:r>
            <a:r>
              <a:rPr lang="en-US" sz="3200" b="1" dirty="0" err="1" smtClean="0">
                <a:latin typeface="Charlemagne Std" pitchFamily="82" charset="0"/>
              </a:rPr>
              <a:t>père</a:t>
            </a:r>
            <a:r>
              <a:rPr lang="en-US" sz="3200" b="1" dirty="0" smtClean="0">
                <a:latin typeface="Charlemagne Std" pitchFamily="82" charset="0"/>
              </a:rPr>
              <a:t> se </a:t>
            </a:r>
            <a:r>
              <a:rPr lang="en-US" sz="3200" b="1" dirty="0" err="1" smtClean="0">
                <a:latin typeface="Charlemagne Std" pitchFamily="82" charset="0"/>
              </a:rPr>
              <a:t>fâche</a:t>
            </a:r>
            <a:r>
              <a:rPr lang="en-US" sz="3200" b="1" dirty="0" smtClean="0">
                <a:latin typeface="Charlemagne Std" pitchFamily="82" charset="0"/>
              </a:rPr>
              <a:t> à  …</a:t>
            </a:r>
            <a:endParaRPr lang="en-CA" sz="3200" b="1" dirty="0">
              <a:latin typeface="Charlemagne Std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82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860471"/>
            <a:ext cx="7518411" cy="5997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188640"/>
            <a:ext cx="280831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harlemagne Std" pitchFamily="82" charset="0"/>
              </a:rPr>
              <a:t>Je </a:t>
            </a:r>
            <a:r>
              <a:rPr lang="en-US" sz="3200" b="1" dirty="0" err="1" smtClean="0">
                <a:latin typeface="Charlemagne Std" pitchFamily="82" charset="0"/>
              </a:rPr>
              <a:t>joue</a:t>
            </a:r>
            <a:r>
              <a:rPr lang="en-US" sz="3200" b="1" dirty="0" smtClean="0">
                <a:latin typeface="Charlemagne Std" pitchFamily="82" charset="0"/>
              </a:rPr>
              <a:t> au sport à  …</a:t>
            </a:r>
            <a:endParaRPr lang="en-CA" sz="3200" b="1" dirty="0">
              <a:latin typeface="Charlemagne Std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943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176295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332656"/>
            <a:ext cx="525658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harlemagne Std" pitchFamily="82" charset="0"/>
              </a:rPr>
              <a:t>Je mange le diner avec ma </a:t>
            </a:r>
            <a:r>
              <a:rPr lang="en-US" sz="3200" b="1" dirty="0" err="1" smtClean="0">
                <a:latin typeface="Charlemagne Std" pitchFamily="82" charset="0"/>
              </a:rPr>
              <a:t>famille</a:t>
            </a:r>
            <a:r>
              <a:rPr lang="en-US" sz="3200" b="1" dirty="0" smtClean="0">
                <a:latin typeface="Charlemagne Std" pitchFamily="82" charset="0"/>
              </a:rPr>
              <a:t> à …</a:t>
            </a:r>
            <a:endParaRPr lang="en-CA" sz="3200" b="1" dirty="0">
              <a:latin typeface="Charlemagne Std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27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637" y="908720"/>
            <a:ext cx="6264695" cy="5654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188640"/>
            <a:ext cx="446449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harlemagne Std" pitchFamily="82" charset="0"/>
              </a:rPr>
              <a:t>Je </a:t>
            </a:r>
            <a:r>
              <a:rPr lang="en-US" sz="3200" b="1" dirty="0" err="1" smtClean="0">
                <a:latin typeface="Charlemagne Std" pitchFamily="82" charset="0"/>
              </a:rPr>
              <a:t>m’amuse</a:t>
            </a:r>
            <a:r>
              <a:rPr lang="en-US" sz="3200" b="1" dirty="0" smtClean="0">
                <a:latin typeface="Charlemagne Std" pitchFamily="82" charset="0"/>
              </a:rPr>
              <a:t> avec </a:t>
            </a:r>
            <a:r>
              <a:rPr lang="en-US" sz="3200" b="1" dirty="0" err="1" smtClean="0">
                <a:latin typeface="Charlemagne Std" pitchFamily="82" charset="0"/>
              </a:rPr>
              <a:t>mes</a:t>
            </a:r>
            <a:r>
              <a:rPr lang="en-US" sz="3200" b="1" dirty="0" smtClean="0">
                <a:latin typeface="Charlemagne Std" pitchFamily="82" charset="0"/>
              </a:rPr>
              <a:t> </a:t>
            </a:r>
            <a:r>
              <a:rPr lang="en-US" sz="3200" b="1" dirty="0" err="1" smtClean="0">
                <a:latin typeface="Charlemagne Std" pitchFamily="82" charset="0"/>
              </a:rPr>
              <a:t>copines</a:t>
            </a:r>
            <a:r>
              <a:rPr lang="en-US" sz="3200" b="1" dirty="0" smtClean="0">
                <a:latin typeface="Charlemagne Std" pitchFamily="82" charset="0"/>
              </a:rPr>
              <a:t> à …</a:t>
            </a:r>
            <a:endParaRPr lang="en-CA" sz="3200" b="1" dirty="0">
              <a:latin typeface="Charlemagne Std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326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lyc-sorgues.ac-aix-marseille.fr/webphp/includes/didapage/daily%20routine/se%20reveil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48680"/>
            <a:ext cx="3816424" cy="595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332656"/>
            <a:ext cx="237626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harlemagne Std" pitchFamily="82" charset="0"/>
              </a:rPr>
              <a:t>Je me reveille à …</a:t>
            </a:r>
            <a:endParaRPr lang="en-CA" sz="3200" b="1" dirty="0">
              <a:latin typeface="Charlemagne Std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814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13" y="980728"/>
            <a:ext cx="8023749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260648"/>
            <a:ext cx="396044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harlemagne Std" pitchFamily="82" charset="0"/>
              </a:rPr>
              <a:t>Je me prepare pour le lit à …</a:t>
            </a:r>
            <a:endParaRPr lang="en-CA" sz="3200" b="1" dirty="0">
              <a:latin typeface="Charlemagne Std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325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78" y="1484784"/>
            <a:ext cx="712085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332656"/>
            <a:ext cx="252028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harlemagne Std" pitchFamily="82" charset="0"/>
              </a:rPr>
              <a:t>Je me </a:t>
            </a:r>
            <a:r>
              <a:rPr lang="en-US" sz="3200" b="1" dirty="0" err="1" smtClean="0">
                <a:latin typeface="Charlemagne Std" pitchFamily="82" charset="0"/>
              </a:rPr>
              <a:t>couche</a:t>
            </a:r>
            <a:r>
              <a:rPr lang="en-US" sz="3200" b="1" dirty="0" smtClean="0">
                <a:latin typeface="Charlemagne Std" pitchFamily="82" charset="0"/>
              </a:rPr>
              <a:t> à …</a:t>
            </a:r>
            <a:endParaRPr lang="en-CA" sz="3200" b="1" dirty="0">
              <a:latin typeface="Charlemagne Std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259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24744"/>
            <a:ext cx="5709591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332656"/>
            <a:ext cx="201622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harlemagne Std" pitchFamily="82" charset="0"/>
              </a:rPr>
              <a:t>Je me </a:t>
            </a:r>
            <a:r>
              <a:rPr lang="en-US" sz="3200" b="1" dirty="0" err="1" smtClean="0">
                <a:latin typeface="Charlemagne Std" pitchFamily="82" charset="0"/>
              </a:rPr>
              <a:t>lève</a:t>
            </a:r>
            <a:r>
              <a:rPr lang="en-US" sz="3200" b="1" dirty="0" smtClean="0">
                <a:latin typeface="Charlemagne Std" pitchFamily="82" charset="0"/>
              </a:rPr>
              <a:t> à …</a:t>
            </a:r>
            <a:endParaRPr lang="en-CA" sz="3200" b="1" dirty="0">
              <a:latin typeface="Charlemagne Std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038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quia.com/files/quia/users/jhaen/Reflexives/sedouch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48680"/>
            <a:ext cx="4896544" cy="554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60232" y="532993"/>
            <a:ext cx="237626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harlemagne Std" pitchFamily="82" charset="0"/>
              </a:rPr>
              <a:t>Je me douche à …</a:t>
            </a:r>
            <a:endParaRPr lang="en-CA" sz="3200" b="1" dirty="0">
              <a:latin typeface="Charlemagne Std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164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24744"/>
            <a:ext cx="5238328" cy="5238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9552" y="188640"/>
            <a:ext cx="201622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harlemagne Std" pitchFamily="82" charset="0"/>
              </a:rPr>
              <a:t>Je me </a:t>
            </a:r>
            <a:r>
              <a:rPr lang="en-US" sz="3200" b="1" dirty="0" err="1" smtClean="0">
                <a:latin typeface="Charlemagne Std" pitchFamily="82" charset="0"/>
              </a:rPr>
              <a:t>rase</a:t>
            </a:r>
            <a:r>
              <a:rPr lang="en-US" sz="3200" b="1" dirty="0" smtClean="0">
                <a:latin typeface="Charlemagne Std" pitchFamily="82" charset="0"/>
              </a:rPr>
              <a:t> à …</a:t>
            </a:r>
            <a:endParaRPr lang="en-CA" sz="3200" b="1" dirty="0">
              <a:latin typeface="Charlemagne Std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233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28515"/>
            <a:ext cx="5791723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896585" y="6281936"/>
            <a:ext cx="612068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179512" y="69094"/>
            <a:ext cx="237626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harlemagne Std" pitchFamily="82" charset="0"/>
              </a:rPr>
              <a:t>Je me </a:t>
            </a:r>
            <a:r>
              <a:rPr lang="en-US" sz="3200" dirty="0" err="1" smtClean="0">
                <a:latin typeface="Charlemagne Std" pitchFamily="82" charset="0"/>
              </a:rPr>
              <a:t>peigne</a:t>
            </a:r>
            <a:r>
              <a:rPr lang="en-US" sz="3200" dirty="0" smtClean="0">
                <a:latin typeface="Charlemagne Std" pitchFamily="82" charset="0"/>
              </a:rPr>
              <a:t> à …</a:t>
            </a:r>
            <a:endParaRPr lang="en-CA" sz="3200" dirty="0">
              <a:latin typeface="Charlemagne Std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559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hQQERQUEhQWFRUVGB8UFRgYFRQbFxgYGBcbGh8eFyAYGychIBkjHhgaIC8gJCcpLCw4Gx4yODAqNSYrLSkBCQoKDgwOGQ8PGikkHx8sLyouKSw0LCkvLTAsKS0pLDIpLCksLCwtLCwsKSksLCksLCwsLCwpLCwsKSwsLCwsKf/AABEIAKAAhAMBIgACEQEDEQH/xAAcAAACAgMBAQAAAAAAAAAAAAAABgUHAQMEAgj/xABBEAACAQMCAwUFAwkHBQEAAAABAgMABBESIQUGMQcTQVFhFCIycYEjcpEzQkNSYoKSsfAkU2OhorLBFTVzg8IX/8QAGgEAAgMBAQAAAAAAAAAAAAAAAAQBAgMFBv/EACYRAAICAgIBBAEFAAAAAAAAAAABAhEDMQQhBRIyQVEiExRhcaH/2gAMAwEAAhEDEQA/ALxooooAKKKKACiiigAozWCaSe0bmV41S0tm0z3AOpx1hhHxP94/CvqSfCqzmoRcpaRaEXOSjHbODi/aHO9xJHYrB3UR0NNL3jB5B8QiCEAhehYnrWo848QGfftT6GCYZ+onqItbNYkVEAVUGFA/rr4+tbc15DN5fPKb/TdL6o9Ti8XhUF61bIPiFldy3ntevS+oMyRXc0anTgYAaNsA43GTT7F2oBNPtNpNEp+J0ZJUXPnoIfHrppfBoqYeazx9yTKz8Rha/G0WpZX0cyLJE6ujDKspBUj0IroqoeB8Zbht1DpP9muZRDLH+akj7LJGOi5bZgNj1xmrezXqONyI8jGskfk87yMEsE3CQUUUUwYBRRRQAUGiigAFFFFABRRRQBquJgilmOFUFiT4ADJP4VTVpdG5lmvGGDctlAfzYU2jH1HvH1NOnavxDTaJbKSGvJFgyOoj+KT/AEgj61XvMXMC2kRWPDTEBYohud9h7o3wB+O1cTys5zUePj3Lf9HY8ZCEfVnnqJMidSSoYFl6gEFhnzHUUm9oHBmOLgMxVfddcnCeTp5YPWu3ljs84grtO86QPIuGDqZHOTn3h0B+u3Sp+Ts9nkUiTiMpDDBCwxBSD1GCaXweNyYMylCSr5v/AEZzc6GbE4yi0/4OHlXiRntY2b41+zf7ybZ+owal6UuC8Hu+GvcwrC1xDEyvrX3XKuuxRTkNgLuoO1MfDuJx3Caom1DoR+cp8mHUH0rl+Q4c8WRzS/FvpnQ4XKjkxqLf5LZH84EraO6/FEyTD9xwavKCQMoYdCMj5HeqW5hXNpcA7Dun/wBpq2uWXZrO2LjDGGMsPImNc/512vCSvDJfTOP5iNZU/tEnRRRXdOMFFFFABRRRQAUUUUAFFFYJoAWO0Lld7+2AgIW4hYSwMegYbFT6MCQar7lKwtYbRby5QLcQNJ7RK5JcSqxRs4O/hpHrtTld8/S3BaPhdo9yysY2mf7K3Vl6gs3vMR5AfWqo4NLPLxkQ3U8TxyXYkmihbMLTBC48MHBjCnfqKq4Ju/kusjimOsXaNC+rRb3b93jvQIN4wdwW97xHh123rXd84O6maB7aK0DCJbm4EpEshG6xIm+keLHyPlS1w/lJrS84hHJdTHuoPanaJ3jzIxZlLAH3iFJOD+sabuCckQX/AArhiys4WJVmwpADs27B8g7HJ3GDuamONaKZORJRT+yQ5e401wJVlQRzW8hhmVWJXUACGQncqQQd/WlbtF4Ytohv7f7ObUqSKANE2s494frDzqKk4/ewXd1fW0Dz2k8zHAXKsqe5rXGWU+6cHGCK0c+8+QX1pbrC2NUpklVtnjEY2DfMnYjrisZwTtNWhmGVqN/J4g43LxSEQwQsskp0MTkQhRu+XHQHGnHXerR4b2lRxBY7+F7NhhdRUtbHwGiRRgDb87FJnK/KV3Y2UV/b6pjMO8ubZSCGib4TFjrKg3PnnFOfDeKw3kIeJhJG2xBHQ+Kup6MPEGkklw+oR/F9jDl+77m+0ONhxOKddUMiSL5o6sPxUmurNVndcj2rMXjQ28n95bu0Lf6Dg/UV6gs+IWw/s9/3wHSO7jD5/wDZHhh+BpiPMxvfRhLizWuyyc0Uk8M7R4wrJfqLa4jbQ6AlkYYDB4yOqMG8d+tZpq7FWmh2oooqwBRRRQAVgis0UAaIrVE1aVVdbamwANTHqWx1O3U+VfPvK/K6ve3VpNqjmgRTrUjWssc+VkQ4xujgn5mvodzVJpzLJJcji0lsqWskbQM0RLShBINLzrt00b6eg61EtFodskLHlm4srp5Ub2uO6Krc98wEwxkFlOylfeOVxtW+35evIoDZJcotpuquEf2oRMSdAPwDqRq6gGmW3nV1V0YMrDUpG4I6ggil+HjbW83dTSLLCzmJZttUU3XurjT7oJz7rADOwNZ+pjEscHSaJ6ztEhRI41CJGAqAeAAxgHxqlOe7AXXGGiiEcYGI2kICoHVNbs+2+B1+Qq0+aub4bCN9TqZtP2cQ3kZiNth0GaXOQOBW940UV5MJHUvcCIQTR9+7HLtJJKoMmNgUXC4xnNTBEZWtEr2YcfNjAEvI2hiupWltptIW3OrYLj9CTp1BTsdW1NPMHIgeRrmyk9muTu5AzDN44nTx+8Nxk9an+McvwXkXc3EQkjyG0nIGV6fCR0rvjjCgKBgAYA8gNqu0mqYum07RWzcfntvdvbOZCOskCNPAfUFMsB6MNvOtEPaDbS5W3E1xIP0ccEpbPkcrhfmSAKtKsAUq+JjbsYXKmlQi8I7PRMrTcQAM8rayqt7sS6VVYwR10hdz4kminrQPKimVFLoXcmz1RRRViAooooAKKKwTQBhqqq3gNlxO4sCfsLlWu7YDGU1ZEiYPgTkjw29TVqs4G56VU/B+Iw3nGOIzxusndrDFE43AXSwfQfLUMZG1Vlovj9xp4TwG94apitTFcwZLIsrtHKhPUBgCpXx8KxPwniF3qR1trKKQh5WjxNM7LjffC5woGrwxTnSxzsbfSi3NzLChBzDE3vTjI2woLHHTbAOayTYy10QFvxK1trpLPhscdzfSkq08r6gGIJJeQbscDcLgeHWrE5e5JkjnW6vLhp7hVKoqjRDEHADd2vUk4+Jj9KqJeFrCsl4YxaXGuP8A6bbgEyYjYYBQe8TJ0JPqasoc2cTtu7lvLeCSE/lhaiZposjrhmIcA9dNbRjatC2SVdMsOio7gvMNvep3ltKsi+Ok7qfJx1U+hAqQzUlDNFFFABRRRQAUUUUAFFFRnMHMEVjA087aUX6sxPRUHixPQUAbOMcchs4WmuJFjjXqW8T5AdSx8hvSRcdqc0o/sdi2nwe4kEQPqEAZiPnil6Z5b+YXN4MY3t7f8yBfAt+tKfEnp0rdxDicdumuVtIzpGxJJPgoG5PoKYhi6uRhLL3SODmfmGedQvEbpYo26W9qrjvAOutt3YeY2FcHKPMNnDfzNqW3haCOKPWjRqzK2T1GBgeZGc174ct2b6S7jsnZTGIYu9kWEhc5Y4YFt/l41NXXMMiqReWEojPUoY7hMftADP8AlUyxxarRMZuMrGLiXMUEEJmeRCgG2l1JcnoqAE5Y+lLPD+zyW7b2y7uJ4LmUE6Iig7qM/CoJUkHHUCoW74baI9ve8M7szPMkUcQCtG7NsQyNvGQuSSOlXAf6/r+vCq4sKT7L5s7lVdC/wLki2tH71VeSY9ZpnMkn0J+H6VPPIFBYkAKMk5wAB1z5DHU1mlLmnVe3MfD0bEeO/vWHURZwsWfOQ+Hlv51u6iuhXuT7Ii24O3FLw3kBaygXKpPFlJ7onq7Z2MeRtqG+PwceB8y3EN0tpe6XEoJtrlRpEhUZKSL0WXGTtscdKkYYgihVAVVACgAAADYADyFL/P1szWTyR/lbYrdRHyaE6j+K6h+NUljVWXjN3RYQNZri4LxNbq3inT4ZUWQegZQcfMZxXbSg0FFFFACh2kzypbRlXeKDvkF3JESJUgPVlI6DONRG4Ga5+UbhrK6k4fJI0kZX2mykdixaInDR6ifeKHcehzTfd2qSxukgDI6lWB6FSMEH0qmLW4vZ4bYWkIdbK4ZrO6lkCd5bglAhXGplK+6WyAQq1F0Sk3ou4Un9q1h3vDJ3A9+3xcxnyeIhv5Zrhi7THt/+5Wkluv8AexHvoRvj3yo1L49QfnU9zJfxT8LuZUdXie1kZWHwlTE2DUkNV0IsUwdVYdGUMP3gCP51F3RzxLh6n/GbHqIwAa5OH8dS3srTIZ5HiURxKMu5xjYeW3Wpvl3l11lN1dYNww0qg3SBD+avm3mfU0/7qSE69NtjGKKKKuUFXmLgaQSpxGGMd9bt3sigDEqDZsgfpApJDeO+asKGZXVWU5VgGU+YYAg/hikTjXF3uJHsrIap2GmWTA7uBGyGLHprwdl3p14bYLbwxwx/BEgRfPCjGT8+v1qi26LvXZ1ClPkH7Zbm86m7nZk/8Uf2cY+WAT9anuN3PdW08mcaIZG/CNj/AMVHcg2pi4ZZqRgiFT/Flv8A6qNtEL2k9XmWIMpVhlWBUjzDDB/nXqtdzcrEjO50oil3PkqjJP4CrsqcPZZLotJbYnPsdxJbAnqUB1pn91x+FOdKXZ5w9hDLdOCr3spudJ/NjICxgjz0BSfU02iue9jy0FFFFQSKPaHxhkhW1hP294TCh/UTH2kh9FXP1IrTYWSwRpFGMLGoRR6KMDNQvOl37FxMXN0CLaWAW8Uy5PcuCzMpA3BfYhvQetLfDudzbSaQbi7swuozNBKJIB+22kK8f7WxrOSs3xtRVlhuoIwQCDsQehHiCPI0iXnHRY8Pv+GNkyklbJRuZIrk7BPuHUCPDanmKYOqspDBhlSOhBxgj0NJPNTm+uYY7Bdd1ayajPt3MAPVZDg6if1B0/GiCt0i+ZL02buTuTlso1aQ95caQrOTnQANkjz0UdMjrTLSpac13LGSAWby3UTd3J3TL7OCB1Mh+H7p3rtfmZrcD262ltv8QDvYP44+n1ArpqUVo5DUnsnqguJ3MlzcCxtmKMV7y4lAyYYj0Cf4rnYeQ3rZHzlZN0u4f4wP5147OnWSfiUwKuWuAgKkNlEQacY/N97+dDlpIEqtsZ+B8CisoRFAulRuT1Zm8Wc9SxqQooq6SWir7Fbntu+SCxU4a8lCt6Qx+/KdvDAA+tNI22AwBsB5Dy+lKVge/wCNXLHpaW8cKfemJdj88DFNpqke22WekFLvHYvbbuCwH5Mj2q79YUYBUP33x9AaYsVE9nyd7ccSuTuHuBBG2NjHAgHunxXWz9PEGqZpUi2NWx1QV6rArNJjYUUUUAYxXNxKyE0MkR6SI0Z+TKV/5rqrBFAFKWXG5Baw8OQlL7UbJxggxKmczAddPd7qfM+lPFtawcNtDoAWKBDIfNtIJLN5sxA39axzhyzP7VFf2ipJNEjRPE+F7yNt/s2xtKOgycUr8S48vFZobBUliBYy3qSxlHWKIgiM+BDtgZG23rW2Kop/ZnmcpNXomOzu0ePh0JkGJJi1w/mTK5fJ9cEfjTJRRTcVSoVbtnJdcIgl2khicftxRt/Nag7vs4snOqOI28g6SW7tEw/h2x9KZ6KPSgtitHDxCy6N/wBQgGSQdKXa/dPwSfLY/KuS/wC1yyjRtJlaYA4hMTo4YbYfIwuOpO9OlQ3HuWI7r31xFcqQ0VwqjvFYdNR6sh6FSdxVHFrRNp7F7k3hMdxM9494ss8jCR4reb7FSq6VDKDqfA89qeqU+FcBjuiJbi29nvIJNLvDmMOy4bUjKfficY6jxI8KbKmHQT2c3E7nuoJZP1I3f+FCf+K29m9p3XC7NfOBXPzcaz/uqG5v4qqQPAoMlxcI0UMK7yMXUrnHgi5yWOAKbOXOHm2tLeBiC0UKRkjoSiBTj0yKwzO2jbEumSVFFFLm4UUUUAeWfG52FRN5zhZw57y6t0x4GaPP4as1FjsysWx3ySXBBzm4nml3+TPj/Kpew5WtIMd1bQR43BWKMH8cZoAipe0i0/R9/P8A+C2uJAfqqac/Wlm1433vF2lkgmtxPbrBbmePQZGjkLuFyeuGGB1OKtDFR3GuBQXkfd3EYkXIYZyCGHQqRuGHmKmLp2RJWqODFYqKi7K4U/J3V8noLp8fgc1ibku9i3tuIu/7F1FHIp/eQIw+e9MrOvlC/wCi/glqKXJeJ8QtD/bLMTR/3tlrfH34394D5V7Xn+xxlrhYiOqyrJG49MOoOflWqyRZRwkhgopX/wD0qxJ0xySTHyhhmf6DC9a3Lf8AELzAtLT2dDsZrz3SPVIlOon72B6VDyRXyChJkzxHicVvGZJnWNB4sevkFGcknwCgk1FW3tvEN4VNlbn9LKubpx5xxnaMH9Z8n0qT4J2eQQyCednu7kbiaYhtJ/w0+FB8hn1pqApeeVvRvHEl2yH4BylBZajGGaR/yk0jF5pPvud8egwPSpkCs0ViahRRRQAUUUUAf//Z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80728"/>
            <a:ext cx="7620000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4314" y="160338"/>
            <a:ext cx="277953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harlemagne Std" pitchFamily="82" charset="0"/>
              </a:rPr>
              <a:t>Je me </a:t>
            </a:r>
            <a:r>
              <a:rPr lang="en-US" sz="3200" b="1" dirty="0" err="1" smtClean="0">
                <a:latin typeface="Charlemagne Std" pitchFamily="82" charset="0"/>
              </a:rPr>
              <a:t>maquille</a:t>
            </a:r>
            <a:r>
              <a:rPr lang="en-US" sz="3200" b="1" dirty="0" smtClean="0">
                <a:latin typeface="Charlemagne Std" pitchFamily="82" charset="0"/>
              </a:rPr>
              <a:t> à …</a:t>
            </a:r>
            <a:endParaRPr lang="en-CA" sz="3200" b="1" dirty="0">
              <a:latin typeface="Charlemagne Std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523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76672"/>
            <a:ext cx="3376712" cy="6339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332656"/>
            <a:ext cx="237626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harlemagne Std" pitchFamily="82" charset="0"/>
              </a:rPr>
              <a:t>Je </a:t>
            </a:r>
            <a:r>
              <a:rPr lang="en-US" sz="3200" b="1" dirty="0" err="1" smtClean="0">
                <a:latin typeface="Charlemagne Std" pitchFamily="82" charset="0"/>
              </a:rPr>
              <a:t>m’habille</a:t>
            </a:r>
            <a:r>
              <a:rPr lang="en-US" sz="3200" b="1" dirty="0" smtClean="0">
                <a:latin typeface="Charlemagne Std" pitchFamily="82" charset="0"/>
              </a:rPr>
              <a:t> à …</a:t>
            </a:r>
            <a:endParaRPr lang="en-CA" sz="3200" b="1" dirty="0">
              <a:latin typeface="Charlemagne Std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006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66738"/>
            <a:ext cx="5715000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274350"/>
            <a:ext cx="3600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harlemagne Std" pitchFamily="82" charset="0"/>
              </a:rPr>
              <a:t>Je mange le </a:t>
            </a:r>
            <a:r>
              <a:rPr lang="en-US" sz="3200" b="1" dirty="0" err="1" smtClean="0">
                <a:latin typeface="Charlemagne Std" pitchFamily="82" charset="0"/>
              </a:rPr>
              <a:t>déjeuner</a:t>
            </a:r>
            <a:r>
              <a:rPr lang="en-US" sz="3200" b="1" dirty="0" smtClean="0">
                <a:latin typeface="Charlemagne Std" pitchFamily="82" charset="0"/>
              </a:rPr>
              <a:t> à …</a:t>
            </a:r>
            <a:endParaRPr lang="en-CA" sz="3200" b="1" dirty="0">
              <a:latin typeface="Charlemagne Std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9288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61</TotalTime>
  <Words>150</Words>
  <Application>Microsoft Office PowerPoint</Application>
  <PresentationFormat>On-screen Show (4:3)</PresentationFormat>
  <Paragraphs>24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Charlemagne Std</vt:lpstr>
      <vt:lpstr>Arial</vt:lpstr>
      <vt:lpstr>Corbel</vt:lpstr>
      <vt:lpstr>Wingdings</vt:lpstr>
      <vt:lpstr>Wingdings 2</vt:lpstr>
      <vt:lpstr>Wingdings 3</vt:lpstr>
      <vt:lpstr>Module</vt:lpstr>
      <vt:lpstr>À quelle heure est ce que tu fais…?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Qu’est-ce qu’ils font?</dc:title>
  <dc:creator>Wright, Leslie</dc:creator>
  <cp:lastModifiedBy>Godson, Leslie</cp:lastModifiedBy>
  <cp:revision>10</cp:revision>
  <dcterms:created xsi:type="dcterms:W3CDTF">2014-11-25T20:46:10Z</dcterms:created>
  <dcterms:modified xsi:type="dcterms:W3CDTF">2017-09-11T16:29:31Z</dcterms:modified>
</cp:coreProperties>
</file>