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531A7-D40C-48D9-B69C-CCB8D93B2899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5A7AD-A4D4-4D05-AFA6-6A1CC303B2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626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5A7AD-A4D4-4D05-AFA6-6A1CC303B24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012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EA42-A09B-49BE-B329-21D99EBF7443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1985-8348-403D-A1BE-6EE0715FA24E}" type="slidenum">
              <a:rPr lang="en-CA" smtClean="0"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EA42-A09B-49BE-B329-21D99EBF7443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1985-8348-403D-A1BE-6EE0715FA24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EA42-A09B-49BE-B329-21D99EBF7443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1985-8348-403D-A1BE-6EE0715FA24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EA42-A09B-49BE-B329-21D99EBF7443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1985-8348-403D-A1BE-6EE0715FA24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EA42-A09B-49BE-B329-21D99EBF7443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FC21985-8348-403D-A1BE-6EE0715FA24E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EA42-A09B-49BE-B329-21D99EBF7443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1985-8348-403D-A1BE-6EE0715FA24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EA42-A09B-49BE-B329-21D99EBF7443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1985-8348-403D-A1BE-6EE0715FA24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EA42-A09B-49BE-B329-21D99EBF7443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1985-8348-403D-A1BE-6EE0715FA24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EA42-A09B-49BE-B329-21D99EBF7443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1985-8348-403D-A1BE-6EE0715FA24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EA42-A09B-49BE-B329-21D99EBF7443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1985-8348-403D-A1BE-6EE0715FA24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EA42-A09B-49BE-B329-21D99EBF7443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1985-8348-403D-A1BE-6EE0715FA24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35EA42-A09B-49BE-B329-21D99EBF7443}" type="datetimeFigureOut">
              <a:rPr lang="en-CA" smtClean="0"/>
              <a:t>20/10/2016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C21985-8348-403D-A1BE-6EE0715FA24E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 Black" pitchFamily="34" charset="0"/>
              </a:rPr>
              <a:t>Le passé </a:t>
            </a:r>
            <a:r>
              <a:rPr lang="en-US" sz="4800" dirty="0" err="1" smtClean="0">
                <a:latin typeface="Arial Black" pitchFamily="34" charset="0"/>
              </a:rPr>
              <a:t>composé</a:t>
            </a:r>
            <a:endParaRPr lang="en-CA" sz="48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0840" cy="175260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Decrivez</a:t>
            </a:r>
            <a:r>
              <a:rPr lang="en-US" sz="4400" dirty="0" smtClean="0"/>
              <a:t> </a:t>
            </a:r>
            <a:r>
              <a:rPr lang="en-US" sz="4400" dirty="0" err="1" smtClean="0"/>
              <a:t>ce</a:t>
            </a:r>
            <a:r>
              <a:rPr lang="en-US" sz="4400" dirty="0" smtClean="0"/>
              <a:t> </a:t>
            </a:r>
            <a:r>
              <a:rPr lang="en-US" sz="4400" dirty="0" err="1" smtClean="0"/>
              <a:t>qu’ils</a:t>
            </a:r>
            <a:r>
              <a:rPr lang="en-US" sz="4400" dirty="0" smtClean="0"/>
              <a:t> </a:t>
            </a:r>
            <a:r>
              <a:rPr lang="en-US" sz="4400" dirty="0" err="1" smtClean="0"/>
              <a:t>ont</a:t>
            </a:r>
            <a:r>
              <a:rPr lang="en-US" sz="4400" dirty="0" smtClean="0"/>
              <a:t> fait…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9945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51993"/>
            <a:ext cx="7272807" cy="516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3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3013"/>
            <a:ext cx="466725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5678"/>
            <a:ext cx="3853117" cy="434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463988" y="4176681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67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86026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>
            <a:off x="4139952" y="3068960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45" y="4289222"/>
            <a:ext cx="4464496" cy="246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7164288" y="3806250"/>
            <a:ext cx="1346448" cy="1154433"/>
          </a:xfrm>
          <a:prstGeom prst="wedgeRoundRectCallout">
            <a:avLst>
              <a:gd name="adj1" fmla="val -79827"/>
              <a:gd name="adj2" fmla="val 384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Bravo!  Woo </a:t>
            </a:r>
            <a:r>
              <a:rPr lang="en-US" dirty="0" err="1" smtClean="0"/>
              <a:t>hoo</a:t>
            </a:r>
            <a:r>
              <a:rPr lang="en-US" dirty="0" smtClean="0"/>
              <a:t>! </a:t>
            </a:r>
            <a:endParaRPr lang="en-CA" dirty="0"/>
          </a:p>
        </p:txBody>
      </p:sp>
      <p:sp>
        <p:nvSpPr>
          <p:cNvPr id="4" name="Rectangular Callout 3"/>
          <p:cNvSpPr/>
          <p:nvPr/>
        </p:nvSpPr>
        <p:spPr>
          <a:xfrm>
            <a:off x="323528" y="4653136"/>
            <a:ext cx="1584176" cy="936104"/>
          </a:xfrm>
          <a:prstGeom prst="wedgeRectCallout">
            <a:avLst>
              <a:gd name="adj1" fmla="val 65363"/>
              <a:gd name="adj2" fmla="val 36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Excellent! </a:t>
            </a:r>
            <a:r>
              <a:rPr lang="en-US" dirty="0" err="1" smtClean="0"/>
              <a:t>Quel</a:t>
            </a:r>
            <a:r>
              <a:rPr lang="en-US" dirty="0" smtClean="0"/>
              <a:t> concert!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07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832648" cy="606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2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7170"/>
            <a:ext cx="7848871" cy="59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8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264696" cy="624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5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19268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6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thumbnails.illustrationsource.com/huge.3.19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50765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2-b.examiner.com/sites/default/files/styles/image_content_width/hash/46/cc/46cc6c496963fe566db01a1e270d07fa.JPG?itok=yD5PViG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556174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7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1845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9047" y="6363326"/>
            <a:ext cx="3240360" cy="3060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37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04867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</TotalTime>
  <Words>20</Words>
  <Application>Microsoft Office PowerPoint</Application>
  <PresentationFormat>On-screen Show (4:3)</PresentationFormat>
  <Paragraphs>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 Black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Le passé composé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passé composé</dc:title>
  <dc:creator>Godson, Leslie</dc:creator>
  <cp:lastModifiedBy>Godson, Leslie</cp:lastModifiedBy>
  <cp:revision>6</cp:revision>
  <dcterms:created xsi:type="dcterms:W3CDTF">2015-01-07T14:26:55Z</dcterms:created>
  <dcterms:modified xsi:type="dcterms:W3CDTF">2016-10-20T14:58:48Z</dcterms:modified>
</cp:coreProperties>
</file>