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22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076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12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09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72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60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14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28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5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08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70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2F69-566F-4895-B67A-9198194506B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21DF-38E7-4850-A95F-874F3E045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62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étaient</a:t>
            </a:r>
            <a:r>
              <a:rPr lang="en-US" dirty="0" smtClean="0"/>
              <a:t> </a:t>
            </a:r>
            <a:r>
              <a:rPr lang="en-US" dirty="0" err="1" smtClean="0"/>
              <a:t>jeunes</a:t>
            </a:r>
            <a:r>
              <a:rPr lang="en-US" dirty="0" smtClean="0"/>
              <a:t>…</a:t>
            </a:r>
            <a:endParaRPr lang="en-CA" dirty="0"/>
          </a:p>
        </p:txBody>
      </p:sp>
      <p:pic>
        <p:nvPicPr>
          <p:cNvPr id="1026" name="Picture 2" descr="http://images.all-free-download.com/images/graphiclarge/love_face_4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798440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42667"/>
            <a:ext cx="3962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95563"/>
            <a:ext cx="3225021" cy="224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20688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ELLE</a:t>
            </a:r>
            <a:endParaRPr lang="en-CA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19696"/>
            <a:ext cx="1992191" cy="19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33" y="3879526"/>
            <a:ext cx="2414488" cy="241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6661" y="4581128"/>
            <a:ext cx="2967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TOUS LES JOURS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79705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31" y="764704"/>
            <a:ext cx="2438723" cy="243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ILS</a:t>
            </a:r>
            <a:endParaRPr lang="en-CA" sz="32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8" y="419212"/>
            <a:ext cx="4714882" cy="312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9" y="3548918"/>
            <a:ext cx="4636005" cy="262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4860995"/>
            <a:ext cx="1840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SOUVENT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07121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all-free-download.com/images/graphiclarge/love_face_4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153"/>
            <a:ext cx="2798440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2382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6153"/>
            <a:ext cx="2170641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89988" y="458347"/>
            <a:ext cx="833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LUC</a:t>
            </a:r>
            <a:endParaRPr lang="en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632115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ILS</a:t>
            </a:r>
            <a:endParaRPr lang="en-CA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66" y="3924502"/>
            <a:ext cx="4006193" cy="267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4967511"/>
            <a:ext cx="2941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FRÉQUEMMENT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8609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58" y="656440"/>
            <a:ext cx="3600400" cy="25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675425" cy="239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052736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NOUS</a:t>
            </a:r>
            <a:endParaRPr lang="en-CA" sz="32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4" y="3681004"/>
            <a:ext cx="4536504" cy="26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4797151"/>
            <a:ext cx="2660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CHAQUE JOUR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31855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43" y="676275"/>
            <a:ext cx="39624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836712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SOPHIE</a:t>
            </a:r>
            <a:endParaRPr lang="en-CA" sz="3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42" y="404664"/>
            <a:ext cx="27659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1" y="3618926"/>
            <a:ext cx="2874615" cy="287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4763845"/>
            <a:ext cx="402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PENDANT DES HEURES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82266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92" y="447486"/>
            <a:ext cx="2798763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24744"/>
            <a:ext cx="466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IL</a:t>
            </a:r>
            <a:endParaRPr lang="en-CA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95" y="673957"/>
            <a:ext cx="3873740" cy="217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4"/>
            <a:ext cx="4179131" cy="27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7578" y="4673671"/>
            <a:ext cx="2866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TOUS LES SOIRS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74354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Quand ils étaient jeunes…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Quand ils étaient jeunes…</dc:title>
  <dc:creator>Godson, Leslie</dc:creator>
  <cp:lastModifiedBy>Godson, Leslie</cp:lastModifiedBy>
  <cp:revision>3</cp:revision>
  <dcterms:created xsi:type="dcterms:W3CDTF">2015-03-24T15:36:56Z</dcterms:created>
  <dcterms:modified xsi:type="dcterms:W3CDTF">2015-03-24T16:02:11Z</dcterms:modified>
</cp:coreProperties>
</file>