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874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838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1064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8877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738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6201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7208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992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274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30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330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954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232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437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67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926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827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EF14476-21B9-4083-8331-22E95A91C63A}" type="datetimeFigureOut">
              <a:rPr lang="fr-CA" smtClean="0"/>
              <a:t>2017-02-22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AB37A0D-858F-4811-BC95-DA9E5E52FBE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849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7398" y="605773"/>
            <a:ext cx="4600386" cy="2677648"/>
          </a:xfrm>
        </p:spPr>
        <p:txBody>
          <a:bodyPr/>
          <a:lstStyle/>
          <a:p>
            <a:r>
              <a:rPr lang="fr-CA" b="1" dirty="0" smtClean="0"/>
              <a:t>Qui suis-je?</a:t>
            </a:r>
            <a:endParaRPr lang="fr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3233" y="4121163"/>
            <a:ext cx="4008716" cy="861420"/>
          </a:xfrm>
        </p:spPr>
        <p:txBody>
          <a:bodyPr>
            <a:normAutofit/>
          </a:bodyPr>
          <a:lstStyle/>
          <a:p>
            <a:r>
              <a:rPr lang="fr-CA" sz="4800" dirty="0" smtClean="0"/>
              <a:t>Devinez…</a:t>
            </a:r>
            <a:endParaRPr lang="fr-CA" sz="4800" dirty="0"/>
          </a:p>
        </p:txBody>
      </p:sp>
      <p:pic>
        <p:nvPicPr>
          <p:cNvPr id="1026" name="Picture 2" descr="http://www.aurorachambermusic.com/wp-content/uploads/2012/12/mystery-person-205x1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784" y="1460088"/>
            <a:ext cx="5051127" cy="364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2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21" y="800448"/>
            <a:ext cx="3865134" cy="1735667"/>
          </a:xfrm>
        </p:spPr>
        <p:txBody>
          <a:bodyPr>
            <a:normAutofit/>
          </a:bodyPr>
          <a:lstStyle/>
          <a:p>
            <a:r>
              <a:rPr lang="fr-CA" sz="5400" b="1" dirty="0" smtClean="0"/>
              <a:t>Indice#1</a:t>
            </a:r>
            <a:endParaRPr lang="fr-CA" sz="5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fr-CA" sz="4800" dirty="0" smtClean="0"/>
              <a:t>Je suis canadien…</a:t>
            </a:r>
            <a:endParaRPr lang="fr-CA" sz="4800" dirty="0"/>
          </a:p>
        </p:txBody>
      </p:sp>
      <p:pic>
        <p:nvPicPr>
          <p:cNvPr id="2050" name="Picture 2" descr="http://getmoki.com/images/index_0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580" y="1676399"/>
            <a:ext cx="4038600" cy="3352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5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032" y="1143000"/>
            <a:ext cx="3865134" cy="1735667"/>
          </a:xfrm>
        </p:spPr>
        <p:txBody>
          <a:bodyPr>
            <a:normAutofit/>
          </a:bodyPr>
          <a:lstStyle/>
          <a:p>
            <a:r>
              <a:rPr lang="fr-CA" sz="5400" b="1" dirty="0" smtClean="0"/>
              <a:t>Indice#2</a:t>
            </a:r>
            <a:endParaRPr lang="fr-CA" sz="5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CA" sz="4000" dirty="0" smtClean="0"/>
              <a:t>Je suis un bon chanteur.</a:t>
            </a:r>
            <a:endParaRPr lang="fr-CA" sz="4000" dirty="0"/>
          </a:p>
        </p:txBody>
      </p:sp>
      <p:pic>
        <p:nvPicPr>
          <p:cNvPr id="3074" name="Picture 2" descr="http://images.clipartpanda.com/singer-clipart-si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520" y="1192406"/>
            <a:ext cx="3727935" cy="44126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81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032" y="1047874"/>
            <a:ext cx="3865134" cy="1735667"/>
          </a:xfrm>
        </p:spPr>
        <p:txBody>
          <a:bodyPr>
            <a:normAutofit/>
          </a:bodyPr>
          <a:lstStyle/>
          <a:p>
            <a:r>
              <a:rPr lang="fr-CA" sz="5400" b="1" dirty="0" smtClean="0"/>
              <a:t>Indice#3</a:t>
            </a:r>
            <a:endParaRPr lang="fr-CA" sz="5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2920" y="3429000"/>
            <a:ext cx="4557358" cy="1371600"/>
          </a:xfrm>
        </p:spPr>
        <p:txBody>
          <a:bodyPr>
            <a:noAutofit/>
          </a:bodyPr>
          <a:lstStyle/>
          <a:p>
            <a:r>
              <a:rPr lang="fr-CA" sz="4000" dirty="0" smtClean="0"/>
              <a:t>J’adore la jolie et douée </a:t>
            </a:r>
            <a:r>
              <a:rPr lang="fr-CA" sz="4000" dirty="0" err="1" smtClean="0"/>
              <a:t>Selena</a:t>
            </a:r>
            <a:r>
              <a:rPr lang="fr-CA" sz="4000" dirty="0" smtClean="0"/>
              <a:t> Gomez…</a:t>
            </a:r>
            <a:endParaRPr lang="fr-CA" sz="4000" dirty="0"/>
          </a:p>
        </p:txBody>
      </p:sp>
      <p:pic>
        <p:nvPicPr>
          <p:cNvPr id="4098" name="Picture 2" descr="https://upload.wikimedia.org/wikipedia/commons/8/85/Selena_Gomez_-_Walmart_Soundcheck_Conc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187" y="1047874"/>
            <a:ext cx="4007634" cy="4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48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032" y="1143000"/>
            <a:ext cx="3865134" cy="1735667"/>
          </a:xfrm>
        </p:spPr>
        <p:txBody>
          <a:bodyPr>
            <a:normAutofit/>
          </a:bodyPr>
          <a:lstStyle/>
          <a:p>
            <a:r>
              <a:rPr lang="fr-CA" sz="5400" b="1" dirty="0" smtClean="0"/>
              <a:t>Indice#4</a:t>
            </a:r>
            <a:endParaRPr lang="fr-CA" sz="5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793" y="3657600"/>
            <a:ext cx="4948517" cy="1371600"/>
          </a:xfrm>
        </p:spPr>
        <p:txBody>
          <a:bodyPr>
            <a:noAutofit/>
          </a:bodyPr>
          <a:lstStyle/>
          <a:p>
            <a:r>
              <a:rPr lang="fr-CA" sz="4000" dirty="0" smtClean="0"/>
              <a:t>Je lance des œufs aux grandes maisons…</a:t>
            </a:r>
            <a:endParaRPr lang="fr-CA" sz="4000" dirty="0"/>
          </a:p>
        </p:txBody>
      </p:sp>
      <p:pic>
        <p:nvPicPr>
          <p:cNvPr id="5122" name="Picture 2" descr="http://www.samanthasuvak.com/AL/eggs/2008/AaronTh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976" y="1512215"/>
            <a:ext cx="54864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6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/>
              <a:t>Je suis…</a:t>
            </a:r>
            <a:endParaRPr lang="fr-CA" sz="5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005" y="4152452"/>
            <a:ext cx="4916243" cy="1371600"/>
          </a:xfrm>
        </p:spPr>
        <p:txBody>
          <a:bodyPr>
            <a:noAutofit/>
          </a:bodyPr>
          <a:lstStyle/>
          <a:p>
            <a:r>
              <a:rPr lang="fr-CA" sz="6000" b="1" i="1" dirty="0" smtClean="0"/>
              <a:t>Justin </a:t>
            </a:r>
            <a:r>
              <a:rPr lang="fr-CA" sz="6000" b="1" i="1" dirty="0" err="1" smtClean="0"/>
              <a:t>Bieber</a:t>
            </a:r>
            <a:endParaRPr lang="fr-CA" sz="6000" b="1" i="1" dirty="0"/>
          </a:p>
        </p:txBody>
      </p:sp>
      <p:pic>
        <p:nvPicPr>
          <p:cNvPr id="6146" name="Picture 2" descr="http://c.directlyrics.com/img/upload/1339682587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374" y="740127"/>
            <a:ext cx="4136726" cy="53777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879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40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Qui suis-je?</vt:lpstr>
      <vt:lpstr>Indice#1</vt:lpstr>
      <vt:lpstr>Indice#2</vt:lpstr>
      <vt:lpstr>Indice#3</vt:lpstr>
      <vt:lpstr>Indice#4</vt:lpstr>
      <vt:lpstr>Je suis…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 suis-je?</dc:title>
  <dc:creator>Godson, Leslie</dc:creator>
  <cp:lastModifiedBy>Godson, Leslie</cp:lastModifiedBy>
  <cp:revision>2</cp:revision>
  <dcterms:created xsi:type="dcterms:W3CDTF">2016-02-17T13:36:32Z</dcterms:created>
  <dcterms:modified xsi:type="dcterms:W3CDTF">2017-02-22T16:16:10Z</dcterms:modified>
</cp:coreProperties>
</file>