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DEB4476-4D95-4B2E-A5EF-E05841903E4A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7C38EE5-00C4-4C12-BB0B-42EC62561262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10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4476-4D95-4B2E-A5EF-E05841903E4A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8EE5-00C4-4C12-BB0B-42EC625612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461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4476-4D95-4B2E-A5EF-E05841903E4A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8EE5-00C4-4C12-BB0B-42EC62561262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232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4476-4D95-4B2E-A5EF-E05841903E4A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8EE5-00C4-4C12-BB0B-42EC62561262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520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4476-4D95-4B2E-A5EF-E05841903E4A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8EE5-00C4-4C12-BB0B-42EC625612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9708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4476-4D95-4B2E-A5EF-E05841903E4A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8EE5-00C4-4C12-BB0B-42EC62561262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648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4476-4D95-4B2E-A5EF-E05841903E4A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8EE5-00C4-4C12-BB0B-42EC62561262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654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4476-4D95-4B2E-A5EF-E05841903E4A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8EE5-00C4-4C12-BB0B-42EC62561262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05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4476-4D95-4B2E-A5EF-E05841903E4A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8EE5-00C4-4C12-BB0B-42EC62561262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46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4476-4D95-4B2E-A5EF-E05841903E4A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8EE5-00C4-4C12-BB0B-42EC625612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403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4476-4D95-4B2E-A5EF-E05841903E4A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8EE5-00C4-4C12-BB0B-42EC62561262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34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4476-4D95-4B2E-A5EF-E05841903E4A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8EE5-00C4-4C12-BB0B-42EC625612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504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4476-4D95-4B2E-A5EF-E05841903E4A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8EE5-00C4-4C12-BB0B-42EC62561262}" type="slidenum">
              <a:rPr lang="en-CA" smtClean="0"/>
              <a:t>‹#›</a:t>
            </a:fld>
            <a:endParaRPr lang="en-C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04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4476-4D95-4B2E-A5EF-E05841903E4A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8EE5-00C4-4C12-BB0B-42EC62561262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9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4476-4D95-4B2E-A5EF-E05841903E4A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8EE5-00C4-4C12-BB0B-42EC625612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326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4476-4D95-4B2E-A5EF-E05841903E4A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8EE5-00C4-4C12-BB0B-42EC62561262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37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4476-4D95-4B2E-A5EF-E05841903E4A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8EE5-00C4-4C12-BB0B-42EC625612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957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EB4476-4D95-4B2E-A5EF-E05841903E4A}" type="datetimeFigureOut">
              <a:rPr lang="en-CA" smtClean="0"/>
              <a:t>21/03/2017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C38EE5-00C4-4C12-BB0B-42EC625612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61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Comment </a:t>
            </a:r>
            <a:r>
              <a:rPr lang="en-US" sz="6600" dirty="0" err="1" smtClean="0"/>
              <a:t>sont-ils</a:t>
            </a:r>
            <a:r>
              <a:rPr lang="en-US" sz="6600" dirty="0" smtClean="0"/>
              <a:t>?</a:t>
            </a:r>
            <a:endParaRPr lang="en-CA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Les </a:t>
            </a:r>
            <a:r>
              <a:rPr lang="en-US" sz="3600" dirty="0" err="1" smtClean="0"/>
              <a:t>adjectifs</a:t>
            </a:r>
            <a:r>
              <a:rPr lang="en-US" sz="3600" dirty="0" smtClean="0"/>
              <a:t> et les </a:t>
            </a:r>
            <a:r>
              <a:rPr lang="en-US" sz="3600" dirty="0" err="1" smtClean="0"/>
              <a:t>couleurs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683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ears fashion mod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89" y="773104"/>
            <a:ext cx="8816303" cy="528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371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ears fashion mod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68" y="796066"/>
            <a:ext cx="3523540" cy="528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ears fashion mod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926" y="793586"/>
            <a:ext cx="3964603" cy="528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ears fashion mod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17" y="793586"/>
            <a:ext cx="3014800" cy="528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93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ears male fashion mod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49" y="729409"/>
            <a:ext cx="3604746" cy="540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ears male fashion mod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063" y="1108869"/>
            <a:ext cx="61912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488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8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Comment sont-ils?</vt:lpstr>
      <vt:lpstr>PowerPoint Presentation</vt:lpstr>
      <vt:lpstr>PowerPoint Presentation</vt:lpstr>
      <vt:lpstr>PowerPoint Presentation</vt:lpstr>
    </vt:vector>
  </TitlesOfParts>
  <Company>Trillium Lakelands 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sont-ils?</dc:title>
  <dc:creator>Godson, Leslie</dc:creator>
  <cp:lastModifiedBy>Godson, Leslie</cp:lastModifiedBy>
  <cp:revision>1</cp:revision>
  <dcterms:created xsi:type="dcterms:W3CDTF">2017-03-21T18:46:48Z</dcterms:created>
  <dcterms:modified xsi:type="dcterms:W3CDTF">2017-03-21T18:58:51Z</dcterms:modified>
</cp:coreProperties>
</file>